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6" r:id="rId4"/>
    <p:sldId id="265" r:id="rId5"/>
    <p:sldId id="268" r:id="rId6"/>
    <p:sldId id="259" r:id="rId7"/>
    <p:sldId id="257" r:id="rId8"/>
    <p:sldId id="258" r:id="rId9"/>
    <p:sldId id="267" r:id="rId10"/>
    <p:sldId id="261" r:id="rId11"/>
    <p:sldId id="269" r:id="rId1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724942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Березовское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муниципальное автономное дошкольное образовательное учреждение «Детский сад № 9»</a:t>
            </a:r>
          </a:p>
          <a:p>
            <a:pPr algn="ctr">
              <a:buNone/>
            </a:pPr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«Мыльный пузырь»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детей 6-7 лет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3225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Организаторы:</a:t>
            </a:r>
          </a:p>
          <a:p>
            <a:pPr marL="403225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Исакова И.Ф. (мама)</a:t>
            </a:r>
          </a:p>
          <a:p>
            <a:pPr marL="403225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Исакова Вика (воспитанница) </a:t>
            </a:r>
          </a:p>
          <a:p>
            <a:pPr marL="403225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Дорошенко И.Г. воспитатель группы</a:t>
            </a:r>
          </a:p>
          <a:p>
            <a:pPr marL="403225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3225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Участники: дети 6-7 лет</a:t>
            </a:r>
          </a:p>
          <a:p>
            <a:pPr marL="403225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700" dirty="0" smtClean="0"/>
              <a:t>Березовский 2016</a:t>
            </a:r>
            <a:endParaRPr lang="ru-RU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Результат: </a:t>
            </a:r>
            <a:r>
              <a:rPr lang="ru-RU" sz="2700" dirty="0" smtClean="0">
                <a:solidFill>
                  <a:schemeClr val="tx1"/>
                </a:solidFill>
              </a:rPr>
              <a:t>«крепкий» пузырь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7467600" cy="4464496"/>
          </a:xfrm>
        </p:spPr>
        <p:txBody>
          <a:bodyPr/>
          <a:lstStyle/>
          <a:p>
            <a:r>
              <a:rPr lang="ru-RU" dirty="0" smtClean="0"/>
              <a:t>Голосование второе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96752"/>
            <a:ext cx="7500692" cy="53183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93500"/>
            <a:ext cx="7477167" cy="4954383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5499005"/>
            <a:ext cx="2952328" cy="5400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6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352928" cy="6669360"/>
          </a:xfrm>
        </p:spPr>
        <p:txBody>
          <a:bodyPr>
            <a:normAutofit fontScale="70000" lnSpcReduction="20000"/>
          </a:bodyPr>
          <a:lstStyle/>
          <a:p>
            <a:pPr marL="2068513" indent="-719138"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 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 Зельдина «Приключения мыльного </a:t>
            </a:r>
            <a:r>
              <a:rPr lang="ru-RU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пузырика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Афанасия»</a:t>
            </a:r>
          </a:p>
          <a:p>
            <a:pPr marL="2068513" indent="-719138"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«Короткая жизнь» мыльных пузырей</a:t>
            </a:r>
          </a:p>
          <a:p>
            <a:pPr marL="2068513" indent="-719138"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Получить «крепкий» пузырь</a:t>
            </a:r>
          </a:p>
          <a:p>
            <a:pPr marL="2068513" indent="-719138"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1619250" indent="-269875" algn="l">
              <a:buAutoNum type="arabicPeriod"/>
            </a:pP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 информации</a:t>
            </a:r>
          </a:p>
          <a:p>
            <a:pPr marL="1619250" indent="-269875" algn="l">
              <a:buAutoNum type="arabicPeriod"/>
            </a:pP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Изготовить мыльной смеси для «крепких» пузырей</a:t>
            </a:r>
          </a:p>
          <a:p>
            <a:pPr marL="1619250" indent="-269875" algn="l">
              <a:buAutoNum type="arabicPeriod"/>
            </a:pP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Изготовить пузыри</a:t>
            </a:r>
          </a:p>
          <a:p>
            <a:pPr marL="1619250" indent="-269875" algn="l">
              <a:buAutoNum type="arabicPeriod"/>
            </a:pP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Найти способ и проверить «крепость» пузырей</a:t>
            </a:r>
          </a:p>
          <a:p>
            <a:pPr marL="2068513" indent="-719138"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краткосрочный</a:t>
            </a:r>
          </a:p>
          <a:p>
            <a:pPr marL="2068513" indent="-719138"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исследовательский, групповой</a:t>
            </a:r>
          </a:p>
          <a:p>
            <a:pPr marL="2068513" indent="-719138"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</a:p>
          <a:p>
            <a:pPr marL="2068513" indent="-269875">
              <a:buAutoNum type="arabicPeriod"/>
            </a:pP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источника информации о смеси для «крепких» мыльных пузырей и проверки их «крепости»</a:t>
            </a:r>
          </a:p>
          <a:p>
            <a:pPr marL="2068513" indent="-269875" algn="l">
              <a:buAutoNum type="arabicPeriod"/>
            </a:pP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Сбор ингредиентов  мыльной смеси для «крепких» пузырей и ее изготовление</a:t>
            </a:r>
          </a:p>
          <a:p>
            <a:pPr marL="2068513" indent="-269875" algn="l">
              <a:buAutoNum type="arabicPeriod"/>
            </a:pP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пузырей</a:t>
            </a:r>
          </a:p>
          <a:p>
            <a:pPr marL="2068513" indent="-269875" algn="l">
              <a:buAutoNum type="arabicPeriod"/>
            </a:pP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«крепости» пузырей</a:t>
            </a:r>
          </a:p>
          <a:p>
            <a:pPr marL="2068513" indent="-539750"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Крепких пузырей не бывает</a:t>
            </a:r>
          </a:p>
          <a:p>
            <a:pPr marL="2068513" indent="-539750"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результат: 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«Крепкие» пузыри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9"/>
            <a:ext cx="8078273" cy="63947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Вика\P11104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Голосуем за гипотезу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8" y="1406631"/>
            <a:ext cx="7979703" cy="519072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110461.JPG"/>
          <p:cNvPicPr>
            <a:picLocks noChangeAspect="1"/>
          </p:cNvPicPr>
          <p:nvPr/>
        </p:nvPicPr>
        <p:blipFill>
          <a:blip r:embed="rId2" cstate="print"/>
          <a:srcRect t="9587" r="15426"/>
          <a:stretch>
            <a:fillRect/>
          </a:stretch>
        </p:blipFill>
        <p:spPr>
          <a:xfrm>
            <a:off x="683568" y="908720"/>
            <a:ext cx="7704856" cy="5949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36104"/>
            <a:ext cx="8676456" cy="18722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ингредиентов  мыльной смеси для «крепких» пузырей и ее изготовление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80728"/>
          </a:xfrm>
        </p:spPr>
        <p:txBody>
          <a:bodyPr/>
          <a:lstStyle/>
          <a:p>
            <a:r>
              <a:rPr lang="ru-RU" dirty="0" smtClean="0"/>
              <a:t>изготовление пузырей </a:t>
            </a:r>
            <a:endParaRPr lang="ru-RU" dirty="0"/>
          </a:p>
        </p:txBody>
      </p:sp>
      <p:pic>
        <p:nvPicPr>
          <p:cNvPr id="7" name="Рисунок 6" descr="P1110456.JPG"/>
          <p:cNvPicPr>
            <a:picLocks noChangeAspect="1"/>
          </p:cNvPicPr>
          <p:nvPr/>
        </p:nvPicPr>
        <p:blipFill>
          <a:blip r:embed="rId2" cstate="print"/>
          <a:srcRect l="11484" t="17583" r="17873"/>
          <a:stretch>
            <a:fillRect/>
          </a:stretch>
        </p:blipFill>
        <p:spPr>
          <a:xfrm>
            <a:off x="827584" y="980728"/>
            <a:ext cx="7272808" cy="5688632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27584" y="1412776"/>
            <a:ext cx="7632848" cy="98137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570186"/>
          </a:xfrm>
        </p:spPr>
        <p:txBody>
          <a:bodyPr/>
          <a:lstStyle/>
          <a:p>
            <a:r>
              <a:rPr lang="ru-RU" dirty="0" smtClean="0"/>
              <a:t>Проверка крепости</a:t>
            </a:r>
            <a:endParaRPr lang="ru-RU" dirty="0"/>
          </a:p>
        </p:txBody>
      </p:sp>
      <p:pic>
        <p:nvPicPr>
          <p:cNvPr id="7" name="Рисунок 6" descr="P1110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6651"/>
            <a:ext cx="8064896" cy="6012669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Все проверяют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Вика\P11104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06742"/>
            <a:ext cx="7668344" cy="5418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415</TotalTime>
  <Words>188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Проект </vt:lpstr>
      <vt:lpstr>Презентация PowerPoint</vt:lpstr>
      <vt:lpstr>читаю</vt:lpstr>
      <vt:lpstr>Презентация PowerPoint</vt:lpstr>
      <vt:lpstr>Голосуем за гипотезу </vt:lpstr>
      <vt:lpstr>Сбор ингредиентов  мыльной смеси для «крепких» пузырей и ее изготовление</vt:lpstr>
      <vt:lpstr>изготовление пузырей </vt:lpstr>
      <vt:lpstr>Проверка крепости</vt:lpstr>
      <vt:lpstr>Все проверяют</vt:lpstr>
      <vt:lpstr>Результат: «крепкий» пузырь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</dc:title>
  <dc:creator>User7</dc:creator>
  <cp:lastModifiedBy>User</cp:lastModifiedBy>
  <cp:revision>47</cp:revision>
  <cp:lastPrinted>2017-01-13T03:56:01Z</cp:lastPrinted>
  <dcterms:created xsi:type="dcterms:W3CDTF">2017-01-10T11:11:34Z</dcterms:created>
  <dcterms:modified xsi:type="dcterms:W3CDTF">2017-01-13T03:57:27Z</dcterms:modified>
</cp:coreProperties>
</file>