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70" r:id="rId5"/>
    <p:sldId id="269" r:id="rId6"/>
    <p:sldId id="266" r:id="rId7"/>
    <p:sldId id="265" r:id="rId8"/>
    <p:sldId id="257" r:id="rId9"/>
    <p:sldId id="271" r:id="rId10"/>
    <p:sldId id="258" r:id="rId11"/>
    <p:sldId id="262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D2BC1-08BE-464B-AE5A-29424427A918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BFA44-0A44-4634-9F2D-9CC766A47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82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BFA44-0A44-4634-9F2D-9CC766A479B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05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ябинушк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9" y="-42759"/>
            <a:ext cx="9141971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27584" y="-285776"/>
            <a:ext cx="7887820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Берёзовское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муниципальное </a:t>
            </a:r>
            <a:r>
              <a:rPr lang="ru-RU" sz="2000" b="1" i="1" noProof="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автономное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дошкольное 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«Детский сад №9»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28794" y="2571744"/>
            <a:ext cx="4786346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1000108"/>
            <a:ext cx="76438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Мы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на детском конкурсе  </a:t>
            </a:r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«Любимые </a:t>
            </a:r>
            <a:r>
              <a:rPr lang="ru-RU" sz="2400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мультяшки</a:t>
            </a:r>
            <a:r>
              <a:rPr lang="ru-RU" sz="36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»</a:t>
            </a:r>
            <a:endParaRPr lang="ru-RU" sz="36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2415">
            <a:off x="161210" y="2079677"/>
            <a:ext cx="4845663" cy="3619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06344">
            <a:off x="4987374" y="2919462"/>
            <a:ext cx="3972196" cy="2806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ябинушк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71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2066" y="1000108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92D050"/>
                </a:solidFill>
              </a:rPr>
              <a:t>«</a:t>
            </a:r>
            <a:r>
              <a:rPr lang="ru-RU" sz="2000" b="1" i="1" smtClean="0">
                <a:solidFill>
                  <a:srgbClr val="92D050"/>
                </a:solidFill>
              </a:rPr>
              <a:t>До чегоФиксики </a:t>
            </a:r>
            <a:r>
              <a:rPr lang="ru-RU" sz="2000" b="1" i="1" dirty="0" smtClean="0">
                <a:solidFill>
                  <a:srgbClr val="92D050"/>
                </a:solidFill>
              </a:rPr>
              <a:t>маленького роста.</a:t>
            </a:r>
          </a:p>
          <a:p>
            <a:r>
              <a:rPr lang="ru-RU" sz="2000" b="1" i="1" dirty="0" smtClean="0">
                <a:solidFill>
                  <a:srgbClr val="92D050"/>
                </a:solidFill>
              </a:rPr>
              <a:t>Они такая мелочь, что их почти что нет.</a:t>
            </a:r>
          </a:p>
          <a:p>
            <a:r>
              <a:rPr lang="ru-RU" sz="2000" b="1" i="1" dirty="0" smtClean="0">
                <a:solidFill>
                  <a:srgbClr val="92D050"/>
                </a:solidFill>
              </a:rPr>
              <a:t>А кто такие </a:t>
            </a:r>
            <a:r>
              <a:rPr lang="ru-RU" sz="2000" b="1" i="1" dirty="0" err="1" smtClean="0">
                <a:solidFill>
                  <a:srgbClr val="92D050"/>
                </a:solidFill>
              </a:rPr>
              <a:t>Фиксики</a:t>
            </a:r>
            <a:endParaRPr lang="ru-RU" sz="2000" b="1" i="1" dirty="0" smtClean="0">
              <a:solidFill>
                <a:srgbClr val="92D050"/>
              </a:solidFill>
            </a:endParaRPr>
          </a:p>
          <a:p>
            <a:r>
              <a:rPr lang="ru-RU" sz="2000" b="1" i="1" dirty="0" smtClean="0">
                <a:solidFill>
                  <a:srgbClr val="92D050"/>
                </a:solidFill>
              </a:rPr>
              <a:t>Большой, большой секрет!»</a:t>
            </a:r>
            <a:endParaRPr lang="ru-RU" sz="2000" b="1" i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286256"/>
            <a:ext cx="4143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«Они чинят изнутри: утюги, моторы,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телефоны,МР3, прочие приборы.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Без них часы не ходят, без них не светит свет.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А кто такие </a:t>
            </a:r>
            <a:r>
              <a:rPr lang="ru-RU" i="1" dirty="0" err="1" smtClean="0">
                <a:solidFill>
                  <a:srgbClr val="C00000"/>
                </a:solidFill>
              </a:rPr>
              <a:t>Фиксики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Большой, большой секрет!» 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96651"/>
            <a:ext cx="4551127" cy="3492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875" y="3028208"/>
            <a:ext cx="4458967" cy="334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Рябинушка\Desktop\Новая папка\iA1EPZHX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35707"/>
            <a:ext cx="9429783" cy="7072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36096" y="1298185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 чего же </a:t>
            </a:r>
            <a:r>
              <a:rPr lang="ru-RU" sz="1600" dirty="0" err="1" smtClean="0"/>
              <a:t>Фиксики</a:t>
            </a:r>
            <a:r>
              <a:rPr lang="ru-RU" sz="1600" dirty="0" smtClean="0"/>
              <a:t>  </a:t>
            </a:r>
          </a:p>
          <a:p>
            <a:r>
              <a:rPr lang="ru-RU" sz="1600" dirty="0" smtClean="0"/>
              <a:t>Маленького роста </a:t>
            </a:r>
          </a:p>
          <a:p>
            <a:r>
              <a:rPr lang="ru-RU" sz="1600" dirty="0" smtClean="0"/>
              <a:t>Нам их и через очки</a:t>
            </a:r>
          </a:p>
          <a:p>
            <a:r>
              <a:rPr lang="ru-RU" sz="1600" dirty="0" smtClean="0"/>
              <a:t>Разглядеть не просто. </a:t>
            </a:r>
            <a:endParaRPr lang="ru-RU" sz="1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98" y="332656"/>
            <a:ext cx="4305802" cy="302433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9925">
            <a:off x="4638383" y="2636912"/>
            <a:ext cx="4142387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987" y="3369900"/>
            <a:ext cx="3816423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ябинушка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9" y="0"/>
            <a:ext cx="914197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29289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161" y="357167"/>
            <a:ext cx="4591319" cy="352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01" y="2492896"/>
            <a:ext cx="4625164" cy="365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9301" y="620689"/>
            <a:ext cx="4263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Настя К.(6 лет):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Мой рисунок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 «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Лунтик</a:t>
            </a:r>
            <a:r>
              <a:rPr lang="ru-RU" sz="2000" b="1" i="1" dirty="0" smtClean="0">
                <a:solidFill>
                  <a:srgbClr val="C00000"/>
                </a:solidFill>
              </a:rPr>
              <a:t> и его друзья»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 очень интересна малышам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ябинушк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71" cy="6858000"/>
          </a:xfrm>
          <a:prstGeom prst="rect">
            <a:avLst/>
          </a:prstGeom>
          <a:noFill/>
        </p:spPr>
      </p:pic>
      <p:pic>
        <p:nvPicPr>
          <p:cNvPr id="5" name="Содержимое 5" descr="http://img-fotki.yandex.ru/get/4610/126885221.c/0_6fbee_1476f73b_XL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571612"/>
            <a:ext cx="597666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1538" y="285728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конкурс!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Д</a:t>
            </a:r>
            <a:r>
              <a:rPr lang="ru-RU" sz="2000" b="1" i="1" dirty="0" smtClean="0">
                <a:solidFill>
                  <a:srgbClr val="7030A0"/>
                </a:solidFill>
              </a:rPr>
              <a:t>ля участия в детском конкурсе «Любимые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мультяшки</a:t>
            </a:r>
            <a:r>
              <a:rPr lang="ru-RU" sz="2000" b="1" i="1" dirty="0" smtClean="0">
                <a:solidFill>
                  <a:srgbClr val="7030A0"/>
                </a:solidFill>
              </a:rPr>
              <a:t>» дети подготовительной группы </a:t>
            </a:r>
            <a:r>
              <a:rPr lang="ru-RU" sz="2000" b="1" i="1" dirty="0">
                <a:solidFill>
                  <a:srgbClr val="7030A0"/>
                </a:solidFill>
              </a:rPr>
              <a:t>вместе с родителями</a:t>
            </a:r>
            <a:r>
              <a:rPr lang="ru-RU" sz="2000" b="1" i="1" dirty="0" smtClean="0">
                <a:solidFill>
                  <a:srgbClr val="7030A0"/>
                </a:solidFill>
              </a:rPr>
              <a:t>  подготовили творческие работы «Мой любимый мультфильм» и презентовали их перед детьми детского сада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44" y="1264789"/>
            <a:ext cx="9145016" cy="53333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583516"/>
            <a:ext cx="3568478" cy="2637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21756"/>
            <a:ext cx="3744416" cy="26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04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17021"/>
            <a:ext cx="9252520" cy="6891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3" y="107530"/>
            <a:ext cx="3388295" cy="2464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0"/>
            <a:ext cx="4121392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381" y="3571876"/>
            <a:ext cx="3896914" cy="3286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64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555" y="-53439"/>
            <a:ext cx="9331376" cy="702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6482">
            <a:off x="179513" y="692696"/>
            <a:ext cx="4680519" cy="3528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3727">
            <a:off x="4521979" y="2622549"/>
            <a:ext cx="4512050" cy="350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3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Рябинушка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309">
            <a:off x="3700761" y="2789796"/>
            <a:ext cx="5016515" cy="376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8695">
            <a:off x="365100" y="195207"/>
            <a:ext cx="4620138" cy="364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080345"/>
            <a:ext cx="359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 Дмитрий С.(6 лет) 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со своей творческой работой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1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Рябинушка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9" y="-35626"/>
            <a:ext cx="9141971" cy="706502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2608910"/>
            <a:ext cx="5178306" cy="376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29777">
            <a:off x="114766" y="306706"/>
            <a:ext cx="4890704" cy="339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13284" y="476673"/>
            <a:ext cx="3891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Татьяна Х,(6 лет)</a:t>
            </a:r>
          </a:p>
          <a:p>
            <a:pPr algn="ctr"/>
            <a:r>
              <a:rPr lang="ru-RU" sz="2000" b="1" i="1" dirty="0" smtClean="0"/>
              <a:t> презентует свой проект любимого мультфильма</a:t>
            </a:r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407576"/>
            <a:ext cx="3203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Моя любимая  героиня- Эльза из мультфильма «Холодное сердце»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2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ябинушк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9" y="-35626"/>
            <a:ext cx="9141971" cy="6858000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5321491" y="188640"/>
            <a:ext cx="3640767" cy="18773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Дети старшей и подготовительной к школе групп за выполнением конкурсных заданий.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1985">
            <a:off x="346215" y="151537"/>
            <a:ext cx="3959500" cy="372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8092">
            <a:off x="4263791" y="2247396"/>
            <a:ext cx="4604795" cy="391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782" y="4355738"/>
            <a:ext cx="2762073" cy="2005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476672"/>
            <a:ext cx="3528392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979" y="3284984"/>
            <a:ext cx="4008446" cy="3006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9252520" cy="70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7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195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Для участия в детском конкурсе «Любимые мультяшки» дети подготовительной группы вместе с родителями  подготовили творческие работы «Мой любимый мультфильм» и презентовали их перед детьми детского сада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Рябинушка</dc:creator>
  <cp:lastModifiedBy>User7</cp:lastModifiedBy>
  <cp:revision>40</cp:revision>
  <dcterms:created xsi:type="dcterms:W3CDTF">2014-11-27T04:23:05Z</dcterms:created>
  <dcterms:modified xsi:type="dcterms:W3CDTF">2016-11-08T09:10:53Z</dcterms:modified>
</cp:coreProperties>
</file>