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29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05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65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10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123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59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8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9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0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95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8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25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2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69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7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C9C4-DA94-48E7-A168-D23493C009E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781C88-B778-4F91-8B9F-1C263EF0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48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17906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Домашняя развивающая игра 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«Угадай, кто?»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514" y="4242816"/>
            <a:ext cx="10686525" cy="1606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Для младшей, средней группы</a:t>
            </a:r>
          </a:p>
          <a:p>
            <a:pPr algn="r"/>
            <a:r>
              <a:rPr lang="ru-RU" dirty="0" smtClean="0">
                <a:latin typeface="Comic Sans MS" panose="030F0702030302020204" pitchFamily="66" charset="0"/>
              </a:rPr>
              <a:t>Составитель: Баскова Галина </a:t>
            </a:r>
            <a:r>
              <a:rPr lang="ru-RU" dirty="0" smtClean="0">
                <a:latin typeface="Comic Sans MS" panose="030F0702030302020204" pitchFamily="66" charset="0"/>
              </a:rPr>
              <a:t>Васильевна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r"/>
            <a:r>
              <a:rPr lang="ru-RU" dirty="0" smtClean="0">
                <a:latin typeface="Comic Sans MS" panose="030F0702030302020204" pitchFamily="66" charset="0"/>
              </a:rPr>
              <a:t>Дефектолог  БМАДОУ «Детский сад №9»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16" y="3355848"/>
            <a:ext cx="3081528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6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20862"/>
          </a:xfrm>
        </p:spPr>
        <p:txBody>
          <a:bodyPr/>
          <a:lstStyle/>
          <a:p>
            <a:pPr algn="ctr"/>
            <a:r>
              <a:rPr lang="ru-RU" b="1" dirty="0" smtClean="0"/>
              <a:t>Страничка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/>
              <a:t>Игра направленна на </a:t>
            </a:r>
            <a:r>
              <a:rPr lang="ru-RU" sz="1800" dirty="0" smtClean="0"/>
              <a:t>развитие внимания,  мышления, </a:t>
            </a:r>
            <a:r>
              <a:rPr lang="ru-RU" sz="1800" dirty="0"/>
              <a:t>способствует закреплению элементарных математических навыков, а так </a:t>
            </a:r>
            <a:r>
              <a:rPr lang="ru-RU" sz="1800" dirty="0" smtClean="0"/>
              <a:t>же дает возможность  познакомиться с   компьютерной технологией работы.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Правила </a:t>
            </a:r>
            <a:r>
              <a:rPr lang="ru-RU" i="1" u="sng" dirty="0"/>
              <a:t>игры:</a:t>
            </a:r>
          </a:p>
          <a:p>
            <a:r>
              <a:rPr lang="ru-RU" dirty="0" smtClean="0"/>
              <a:t>Игра проходит последовательно ,по всем страницам презентации;</a:t>
            </a:r>
          </a:p>
          <a:p>
            <a:r>
              <a:rPr lang="ru-RU" dirty="0" smtClean="0"/>
              <a:t>На каждой странице есть задание-подсказка. Необходимо собрать все подсказки и догадаться о ком или о чем эта презентация.</a:t>
            </a:r>
          </a:p>
          <a:p>
            <a:r>
              <a:rPr lang="ru-RU" dirty="0" smtClean="0"/>
              <a:t>На слайдах могут быть многоуровневые анимации, которые появляются после очередного нажатия мыши. Для начала просмотрите игру без ребенка, что бы правильно проставить паузы в  игре.</a:t>
            </a:r>
          </a:p>
          <a:p>
            <a:r>
              <a:rPr lang="ru-RU" dirty="0" smtClean="0"/>
              <a:t>Некоторые задания выполняются с помощью функции «карандаш» и в формате для редактирования.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8528" y="415065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0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07817" cy="1385226"/>
          </a:xfrm>
        </p:spPr>
        <p:txBody>
          <a:bodyPr/>
          <a:lstStyle/>
          <a:p>
            <a:pPr algn="ctr"/>
            <a:r>
              <a:rPr lang="ru-RU" sz="3200" dirty="0" smtClean="0"/>
              <a:t>Привет! Тебе пришла посылка из детского сада.</a:t>
            </a:r>
            <a:br>
              <a:rPr lang="ru-RU" sz="3200" dirty="0" smtClean="0"/>
            </a:br>
            <a:r>
              <a:rPr lang="ru-RU" sz="3200" dirty="0" smtClean="0"/>
              <a:t>Выполни все задания и ты узнаешь ,что внутри!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401" y="2160588"/>
            <a:ext cx="4809236" cy="3881437"/>
          </a:xfrm>
        </p:spPr>
      </p:pic>
    </p:spTree>
    <p:extLst>
      <p:ext uri="{BB962C8B-B14F-4D97-AF65-F5344CB8AC3E}">
        <p14:creationId xmlns:p14="http://schemas.microsoft.com/office/powerpoint/2010/main" xmlns="" val="18655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1168"/>
            <a:ext cx="9404723" cy="1652080"/>
          </a:xfrm>
        </p:spPr>
        <p:txBody>
          <a:bodyPr/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Итак ,подсказка 1.Этот предмет есть в детском саду. Он находится в группе и дружит с картинками ниже.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Посмотри на картинку и назови все предметы, </a:t>
            </a:r>
            <a:br>
              <a:rPr lang="ru-RU" sz="1200" dirty="0" smtClean="0"/>
            </a:br>
            <a:r>
              <a:rPr lang="ru-RU" sz="1200" dirty="0" smtClean="0"/>
              <a:t>которые ты видишь.</a:t>
            </a:r>
            <a:br>
              <a:rPr lang="ru-RU" sz="1200" dirty="0" smtClean="0"/>
            </a:br>
            <a:r>
              <a:rPr lang="ru-RU" sz="1200" dirty="0" smtClean="0"/>
              <a:t>Подумай, как назвать эти предметы одним словом. Предмет в коробке тоже относится к этой классификации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70" y="1586704"/>
            <a:ext cx="8801018" cy="4503200"/>
          </a:xfrm>
        </p:spPr>
      </p:pic>
    </p:spTree>
    <p:extLst>
      <p:ext uri="{BB962C8B-B14F-4D97-AF65-F5344CB8AC3E}">
        <p14:creationId xmlns:p14="http://schemas.microsoft.com/office/powerpoint/2010/main" xmlns="" val="26056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Теперь ты знаешь, что это какая то игрушка. Осталось, догадаться какая?</a:t>
            </a:r>
            <a:br>
              <a:rPr lang="ru-RU" sz="1600" dirty="0" smtClean="0"/>
            </a:br>
            <a:r>
              <a:rPr lang="ru-RU" sz="1600" dirty="0" smtClean="0"/>
              <a:t>Подсказка 2. Найди такое же дерево, как на образце. Наша игрушка из дерева.</a:t>
            </a:r>
            <a:br>
              <a:rPr lang="ru-RU" sz="1600" dirty="0" smtClean="0"/>
            </a:br>
            <a:r>
              <a:rPr lang="ru-RU" sz="1600" dirty="0" smtClean="0"/>
              <a:t>Она какая?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592" y="1393052"/>
            <a:ext cx="4151376" cy="5083948"/>
          </a:xfrm>
        </p:spPr>
      </p:pic>
    </p:spTree>
    <p:extLst>
      <p:ext uri="{BB962C8B-B14F-4D97-AF65-F5344CB8AC3E}">
        <p14:creationId xmlns:p14="http://schemas.microsoft.com/office/powerpoint/2010/main" xmlns="" val="1863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Итак, наша игрушка деревянная.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Подсказка 3.Она состоит из нескольких частей. Посчитай и обведи нужную цифру.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73" r="451"/>
          <a:stretch/>
        </p:blipFill>
        <p:spPr>
          <a:xfrm>
            <a:off x="3016219" y="1418336"/>
            <a:ext cx="4847621" cy="5060383"/>
          </a:xfrm>
        </p:spPr>
      </p:pic>
    </p:spTree>
    <p:extLst>
      <p:ext uri="{BB962C8B-B14F-4D97-AF65-F5344CB8AC3E}">
        <p14:creationId xmlns:p14="http://schemas.microsoft.com/office/powerpoint/2010/main" xmlns="" val="3210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Ты уже узнал, что в коробке находится деревянная игрушка ,</a:t>
            </a:r>
            <a:br>
              <a:rPr lang="ru-RU" sz="1800" dirty="0" smtClean="0"/>
            </a:br>
            <a:r>
              <a:rPr lang="ru-RU" sz="1800" dirty="0" smtClean="0"/>
              <a:t>состоящая из многих частей.</a:t>
            </a:r>
            <a:br>
              <a:rPr lang="ru-RU" sz="1800" dirty="0" smtClean="0"/>
            </a:br>
            <a:r>
              <a:rPr lang="ru-RU" sz="1800" dirty="0" smtClean="0"/>
              <a:t>Если ты до сих пор не догадался, что это за игрушка для тебя </a:t>
            </a:r>
            <a:br>
              <a:rPr lang="ru-RU" sz="1800" dirty="0" smtClean="0"/>
            </a:br>
            <a:r>
              <a:rPr lang="ru-RU" sz="1800" dirty="0" smtClean="0"/>
              <a:t>подсказка 4.Отгадай загадку ,выбери отгадку.</a:t>
            </a:r>
            <a:br>
              <a:rPr lang="ru-RU" sz="1800" dirty="0" smtClean="0"/>
            </a:br>
            <a:r>
              <a:rPr lang="ru-RU" sz="1800" dirty="0" smtClean="0"/>
              <a:t>Под какой цифрой правильный ответ?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 Прячется от нас с тобой</a:t>
            </a:r>
            <a:br>
              <a:rPr lang="ru-RU" dirty="0"/>
            </a:br>
            <a:r>
              <a:rPr lang="ru-RU" dirty="0"/>
              <a:t>Одна куколка в другой.</a:t>
            </a:r>
            <a:br>
              <a:rPr lang="ru-RU" dirty="0"/>
            </a:br>
            <a:r>
              <a:rPr lang="ru-RU" dirty="0"/>
              <a:t>На косыночках горошки.</a:t>
            </a:r>
            <a:br>
              <a:rPr lang="ru-RU" dirty="0"/>
            </a:br>
            <a:r>
              <a:rPr lang="ru-RU" dirty="0"/>
              <a:t>Что за куколки?</a:t>
            </a:r>
            <a:br>
              <a:rPr lang="ru-RU" dirty="0"/>
            </a:br>
            <a:r>
              <a:rPr lang="ru-RU" i="1" dirty="0"/>
              <a:t>(Матрешки)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2407975"/>
            <a:ext cx="2209804" cy="3901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980" y="3593592"/>
            <a:ext cx="2043203" cy="3099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1960" y="1591056"/>
            <a:ext cx="3081528" cy="3081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344" y="2052918"/>
            <a:ext cx="566928" cy="571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52764" y="3465576"/>
            <a:ext cx="566928" cy="571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61960" y="1093727"/>
            <a:ext cx="566928" cy="571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7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Правильно! В коробке была матрешка! Ты давно не был в детском саду </a:t>
            </a:r>
            <a:br>
              <a:rPr lang="ru-RU" sz="1600" dirty="0" smtClean="0"/>
            </a:br>
            <a:r>
              <a:rPr lang="ru-RU" sz="1600" dirty="0" smtClean="0"/>
              <a:t>и матрешка загрустила. Давай поиграем с Матрешкой. Расставь с помощью мыши матрешек по росту, от самой большой к самой маленькой. </a:t>
            </a:r>
            <a:br>
              <a:rPr lang="ru-RU" sz="1600" dirty="0" smtClean="0"/>
            </a:br>
            <a:r>
              <a:rPr lang="ru-RU" sz="1600" dirty="0" smtClean="0"/>
              <a:t> Сколько частей у этой матрешки?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7909451"/>
              </p:ext>
            </p:extLst>
          </p:nvPr>
        </p:nvGraphicFramePr>
        <p:xfrm>
          <a:off x="804670" y="6048566"/>
          <a:ext cx="95463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586"/>
                <a:gridCol w="1975104"/>
                <a:gridCol w="2423160"/>
                <a:gridCol w="2761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875" y="2212848"/>
            <a:ext cx="2085382" cy="377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375" y="3749203"/>
            <a:ext cx="1217505" cy="2206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584" y="4238080"/>
            <a:ext cx="947764" cy="1717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1462" y="2871213"/>
            <a:ext cx="1722124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отлично справился с заданием!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6616" y="2084832"/>
            <a:ext cx="7187781" cy="3861815"/>
          </a:xfrm>
        </p:spPr>
        <p:txBody>
          <a:bodyPr/>
          <a:lstStyle/>
          <a:p>
            <a:r>
              <a:rPr lang="ru-RU" dirty="0" smtClean="0"/>
              <a:t>Тебе понравилась игра?</a:t>
            </a:r>
          </a:p>
          <a:p>
            <a:r>
              <a:rPr lang="ru-RU" dirty="0" smtClean="0"/>
              <a:t>Хотелось бы тебе поиграть еще? А самому придумать и загадать предмет?</a:t>
            </a:r>
          </a:p>
          <a:p>
            <a:r>
              <a:rPr lang="ru-RU" dirty="0" smtClean="0"/>
              <a:t>Загадай мне загадку. Попроси маму или папу снять короткое видео, где ты задаешь загадку.</a:t>
            </a:r>
          </a:p>
          <a:p>
            <a:r>
              <a:rPr lang="ru-RU" dirty="0" smtClean="0"/>
              <a:t>Отправь мне в </a:t>
            </a:r>
            <a:r>
              <a:rPr lang="ru-RU" dirty="0" err="1" smtClean="0"/>
              <a:t>вотсап</a:t>
            </a:r>
            <a:r>
              <a:rPr lang="ru-RU" dirty="0" smtClean="0"/>
              <a:t> </a:t>
            </a:r>
            <a:r>
              <a:rPr lang="ru-RU" smtClean="0"/>
              <a:t>свое  </a:t>
            </a:r>
            <a:r>
              <a:rPr lang="ru-RU" dirty="0" smtClean="0"/>
              <a:t>видео и будем играть вместе(+79995697642, Галина Васильевна, дефектолог).</a:t>
            </a:r>
          </a:p>
          <a:p>
            <a:r>
              <a:rPr lang="ru-RU" dirty="0" smtClean="0"/>
              <a:t>Вместе веселее  проводить каникулы и </a:t>
            </a:r>
            <a:r>
              <a:rPr lang="en-US" dirty="0" smtClean="0"/>
              <a:t>#</a:t>
            </a:r>
            <a:r>
              <a:rPr lang="ru-RU" dirty="0" err="1" smtClean="0"/>
              <a:t>сидетьдома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606" y="1691640"/>
            <a:ext cx="6268658" cy="4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5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227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Домашняя развивающая игра  «Угадай, кто?» </vt:lpstr>
      <vt:lpstr>Страничка для родителей Игра направленна на развитие внимания,  мышления, способствует закреплению элементарных математических навыков, а так же дает возможность  познакомиться с   компьютерной технологией работы. </vt:lpstr>
      <vt:lpstr>Привет! Тебе пришла посылка из детского сада. Выполни все задания и ты узнаешь ,что внутри!</vt:lpstr>
      <vt:lpstr> Итак ,подсказка 1.Этот предмет есть в детском саду. Он находится в группе и дружит с картинками ниже. Посмотри на картинку и назови все предметы,  которые ты видишь. Подумай, как назвать эти предметы одним словом. Предмет в коробке тоже относится к этой классификации</vt:lpstr>
      <vt:lpstr>Теперь ты знаешь, что это какая то игрушка. Осталось, догадаться какая? Подсказка 2. Найди такое же дерево, как на образце. Наша игрушка из дерева. Она какая?</vt:lpstr>
      <vt:lpstr>Итак, наша игрушка деревянная.   Подсказка 3.Она состоит из нескольких частей. Посчитай и обведи нужную цифру.</vt:lpstr>
      <vt:lpstr>Ты уже узнал, что в коробке находится деревянная игрушка , состоящая из многих частей. Если ты до сих пор не догадался, что это за игрушка для тебя  подсказка 4.Отгадай загадку ,выбери отгадку. Под какой цифрой правильный ответ?</vt:lpstr>
      <vt:lpstr>Правильно! В коробке была матрешка! Ты давно не был в детском саду  и матрешка загрустила. Давай поиграем с Матрешкой. Расставь с помощью мыши матрешек по росту, от самой большой к самой маленькой.   Сколько частей у этой матрешки?</vt:lpstr>
      <vt:lpstr>Ты отлично справился с заданием!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НОРД</dc:creator>
  <cp:lastModifiedBy>User</cp:lastModifiedBy>
  <cp:revision>20</cp:revision>
  <dcterms:created xsi:type="dcterms:W3CDTF">2020-04-02T14:36:33Z</dcterms:created>
  <dcterms:modified xsi:type="dcterms:W3CDTF">2020-04-06T04:22:04Z</dcterms:modified>
</cp:coreProperties>
</file>