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3" r:id="rId9"/>
    <p:sldId id="262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51394D-76A1-4D0E-A643-4CCBFFEEA8AC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14D9C0-8922-4D74-A82F-E6CAA7BC89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96752"/>
            <a:ext cx="7930080" cy="2160240"/>
          </a:xfrm>
        </p:spPr>
        <p:txBody>
          <a:bodyPr/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i="1" dirty="0" smtClean="0"/>
              <a:t>Волшебное притяжение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4248472"/>
            <a:ext cx="4521160" cy="2060848"/>
          </a:xfrm>
        </p:spPr>
        <p:txBody>
          <a:bodyPr/>
          <a:lstStyle/>
          <a:p>
            <a:r>
              <a:rPr lang="ru-RU" sz="1800" b="1" dirty="0" smtClean="0"/>
              <a:t>Исполнитель:</a:t>
            </a:r>
          </a:p>
          <a:p>
            <a:r>
              <a:rPr lang="ru-RU" sz="1800" b="1" dirty="0" err="1" smtClean="0"/>
              <a:t>Ситникова</a:t>
            </a:r>
            <a:r>
              <a:rPr lang="ru-RU" sz="1800" b="1" dirty="0" smtClean="0"/>
              <a:t> М.О. (мама)</a:t>
            </a:r>
          </a:p>
          <a:p>
            <a:r>
              <a:rPr lang="ru-RU" sz="1800" b="1" dirty="0" smtClean="0"/>
              <a:t>Ситников Дмитрий (воспитанник)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Дорошенко И.Г.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(воспитатель группы)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Березовское муниципальное автономное дошкольное образовательное учреждение «Детский сад № 9»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630932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/>
              <a:t>Березовский 2016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244334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6-7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70109_171741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3507854" cy="4677139"/>
          </a:xfrm>
          <a:prstGeom prst="rect">
            <a:avLst/>
          </a:prstGeom>
        </p:spPr>
      </p:pic>
      <p:pic>
        <p:nvPicPr>
          <p:cNvPr id="5" name="Рисунок 4" descr="IMG_20170109_171728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3543858" cy="4725144"/>
          </a:xfrm>
          <a:prstGeom prst="rect">
            <a:avLst/>
          </a:prstGeom>
        </p:spPr>
      </p:pic>
      <p:pic>
        <p:nvPicPr>
          <p:cNvPr id="7" name="Рисунок 6" descr="IMG_20170109_171815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394181"/>
            <a:ext cx="3347864" cy="4463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571480"/>
            <a:ext cx="3000364" cy="1142984"/>
          </a:xfrm>
        </p:spPr>
        <p:txBody>
          <a:bodyPr/>
          <a:lstStyle/>
          <a:p>
            <a:r>
              <a:rPr lang="ru-RU" sz="3200" dirty="0" smtClean="0"/>
              <a:t> Игра «Плыви-плыви кораблик!»</a:t>
            </a:r>
            <a:endParaRPr lang="ru-RU" sz="3200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2000264" cy="1509712"/>
          </a:xfrm>
        </p:spPr>
        <p:txBody>
          <a:bodyPr/>
          <a:lstStyle/>
          <a:p>
            <a:r>
              <a:rPr lang="ru-RU" dirty="0" smtClean="0"/>
              <a:t>3 этап. Создание магнитной игры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109_171320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1880" cy="4655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0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Магнитится железо, магнит к магниту, не магнитятся дерево, резина, бумага, фарфор, пластмасса, бетон , дерево.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35896" y="142852"/>
            <a:ext cx="5293822" cy="1125908"/>
          </a:xfrm>
        </p:spPr>
        <p:txBody>
          <a:bodyPr/>
          <a:lstStyle/>
          <a:p>
            <a:r>
              <a:rPr lang="ru-RU" sz="4400" dirty="0" smtClean="0"/>
              <a:t>4 этап.</a:t>
            </a:r>
            <a:br>
              <a:rPr lang="ru-RU" sz="4400" dirty="0" smtClean="0"/>
            </a:br>
            <a:r>
              <a:rPr lang="ru-RU" sz="4400" dirty="0" smtClean="0"/>
              <a:t>Выводы:</a:t>
            </a:r>
            <a:endParaRPr lang="ru-RU" sz="4400" dirty="0"/>
          </a:p>
        </p:txBody>
      </p:sp>
      <p:pic>
        <p:nvPicPr>
          <p:cNvPr id="2050" name="Picture 2" descr="E:\DSC05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5652120" cy="414908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343904" cy="625158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u="sng" dirty="0" smtClean="0"/>
              <a:t>Проблема: </a:t>
            </a:r>
            <a:r>
              <a:rPr lang="ru-RU" sz="2400" dirty="0" smtClean="0"/>
              <a:t>Почему магнит держится на холодильнике?</a:t>
            </a:r>
          </a:p>
          <a:p>
            <a:r>
              <a:rPr lang="ru-RU" sz="2400" b="1" u="sng" dirty="0" smtClean="0"/>
              <a:t>Цель:</a:t>
            </a:r>
            <a:r>
              <a:rPr lang="ru-RU" sz="2400" dirty="0" smtClean="0"/>
              <a:t> Узнать почему магнит держится на холодильнике и поиграть с ним</a:t>
            </a:r>
          </a:p>
          <a:p>
            <a:r>
              <a:rPr lang="ru-RU" sz="2400" b="1" u="sng" dirty="0" smtClean="0"/>
              <a:t>Вид проекта:</a:t>
            </a:r>
            <a:r>
              <a:rPr lang="ru-RU" sz="2400" dirty="0" smtClean="0"/>
              <a:t> краткосрочный</a:t>
            </a:r>
          </a:p>
          <a:p>
            <a:r>
              <a:rPr lang="ru-RU" sz="2400" b="1" u="sng" dirty="0" smtClean="0"/>
              <a:t>Тип проекта:</a:t>
            </a:r>
            <a:r>
              <a:rPr lang="ru-RU" sz="2400" dirty="0" smtClean="0"/>
              <a:t> исследовательский, семейный</a:t>
            </a:r>
          </a:p>
          <a:p>
            <a:r>
              <a:rPr lang="ru-RU" sz="2400" b="1" u="sng" dirty="0" smtClean="0"/>
              <a:t>Задачи: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1. Определить материалы, поддающиеся магнетизму.</a:t>
            </a:r>
          </a:p>
          <a:p>
            <a:r>
              <a:rPr lang="ru-RU" sz="2400" dirty="0" smtClean="0"/>
              <a:t>2. Создать магнитную игру</a:t>
            </a:r>
          </a:p>
          <a:p>
            <a:r>
              <a:rPr lang="ru-RU" sz="2400" b="1" u="sng" dirty="0" smtClean="0"/>
              <a:t>Этапы проекта: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Подобрать разные материалы для проведения опыта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Провести эксперимент с магнитом и разными материалами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Придумать и сделать магнитную игру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Выводы после эксперимента</a:t>
            </a:r>
          </a:p>
          <a:p>
            <a:pPr marL="457200" indent="-457200"/>
            <a:r>
              <a:rPr lang="ru-RU" sz="2400" b="1" u="sng" dirty="0" smtClean="0"/>
              <a:t>Гипотеза: </a:t>
            </a:r>
            <a:r>
              <a:rPr lang="ru-RU" sz="2400" dirty="0" smtClean="0"/>
              <a:t>магнитятся металл и дерево, не магнитятся бумага и фарфор</a:t>
            </a:r>
          </a:p>
          <a:p>
            <a:pPr marL="457200" indent="-457200"/>
            <a:r>
              <a:rPr lang="ru-RU" sz="2400" b="1" u="sng" dirty="0" smtClean="0"/>
              <a:t>Предполагаемый результат: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Знания о материалах, поддающихся магнетизму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Магнитная игра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110_174534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806534" cy="640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2679192"/>
          </a:xfrm>
        </p:spPr>
        <p:txBody>
          <a:bodyPr/>
          <a:lstStyle/>
          <a:p>
            <a:r>
              <a:rPr lang="ru-RU" sz="3200" dirty="0" smtClean="0"/>
              <a:t>Однажды посетил меня вопрос: почему магниты висят на холодильнике?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196752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думаю будут магнититься </a:t>
            </a:r>
            <a:r>
              <a:rPr lang="ru-RU" dirty="0" err="1" smtClean="0"/>
              <a:t>тото</a:t>
            </a:r>
            <a:r>
              <a:rPr lang="ru-RU" dirty="0" smtClean="0"/>
              <a:t> и </a:t>
            </a:r>
            <a:r>
              <a:rPr lang="ru-RU" dirty="0" err="1" smtClean="0"/>
              <a:t>тото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E:\DSC05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28091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109_170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779912" cy="1142984"/>
          </a:xfrm>
        </p:spPr>
        <p:txBody>
          <a:bodyPr/>
          <a:lstStyle/>
          <a:p>
            <a:r>
              <a:rPr lang="ru-RU" sz="3200" dirty="0" smtClean="0"/>
              <a:t>Этапы проекта: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1643050"/>
            <a:ext cx="26375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этап. Подобрать разные материалы (предметы из разных материалов) для проведения опыта 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0170109_170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0"/>
            <a:ext cx="3347864" cy="4463819"/>
          </a:xfrm>
          <a:prstGeom prst="rect">
            <a:avLst/>
          </a:prstGeom>
        </p:spPr>
      </p:pic>
      <p:pic>
        <p:nvPicPr>
          <p:cNvPr id="8" name="Рисунок 7" descr="IMG_20170109_170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27834" cy="4437112"/>
          </a:xfrm>
          <a:prstGeom prst="rect">
            <a:avLst/>
          </a:prstGeom>
        </p:spPr>
      </p:pic>
      <p:pic>
        <p:nvPicPr>
          <p:cNvPr id="10" name="Рисунок 9" descr="IMG_20170109_170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212976"/>
            <a:ext cx="2733768" cy="3645024"/>
          </a:xfrm>
          <a:prstGeom prst="rect">
            <a:avLst/>
          </a:prstGeom>
        </p:spPr>
      </p:pic>
      <p:pic>
        <p:nvPicPr>
          <p:cNvPr id="11" name="Рисунок 10" descr="IMG_20170109_170926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212976"/>
            <a:ext cx="2733768" cy="3645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869160"/>
            <a:ext cx="1907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этап. Эксперимент с магнитом и разными материалами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109_170956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787774" cy="3717032"/>
          </a:xfrm>
          <a:prstGeom prst="rect">
            <a:avLst/>
          </a:prstGeom>
        </p:spPr>
      </p:pic>
      <p:pic>
        <p:nvPicPr>
          <p:cNvPr id="5" name="Рисунок 4" descr="IMG_20170109_171024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2220" y="0"/>
            <a:ext cx="2841780" cy="3789040"/>
          </a:xfrm>
          <a:prstGeom prst="rect">
            <a:avLst/>
          </a:prstGeom>
        </p:spPr>
      </p:pic>
      <p:pic>
        <p:nvPicPr>
          <p:cNvPr id="8" name="Рисунок 7" descr="IMG_20170109_171110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"/>
            <a:ext cx="2841780" cy="3789040"/>
          </a:xfrm>
          <a:prstGeom prst="rect">
            <a:avLst/>
          </a:prstGeom>
        </p:spPr>
      </p:pic>
      <p:pic>
        <p:nvPicPr>
          <p:cNvPr id="6" name="Рисунок 5" descr="IMG_20170109_171057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162267"/>
            <a:ext cx="2771800" cy="3695733"/>
          </a:xfrm>
          <a:prstGeom prst="rect">
            <a:avLst/>
          </a:prstGeom>
        </p:spPr>
      </p:pic>
      <p:pic>
        <p:nvPicPr>
          <p:cNvPr id="9" name="Рисунок 8" descr="IMG_20170109_170946_H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209594"/>
            <a:ext cx="2736304" cy="3648405"/>
          </a:xfrm>
          <a:prstGeom prst="rect">
            <a:avLst/>
          </a:prstGeom>
        </p:spPr>
      </p:pic>
      <p:pic>
        <p:nvPicPr>
          <p:cNvPr id="7" name="Рисунок 6" descr="IMG_20170109_171130_HD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162265"/>
            <a:ext cx="2771800" cy="36957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5984" y="5903893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 этап.  Эксперимент с магнитом и разными материалами</a:t>
            </a:r>
            <a:endParaRPr lang="ru-RU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70109_171428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  <p:pic>
        <p:nvPicPr>
          <p:cNvPr id="4" name="Рисунок 3" descr="IMG_20170109_171242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47160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143404" cy="1857364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bg1"/>
                </a:solidFill>
              </a:rPr>
              <a:t>2 этап.  Эксперимент с магнитом и разными материалами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70109_172243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356992"/>
            <a:ext cx="2625756" cy="3501008"/>
          </a:xfrm>
          <a:prstGeom prst="rect">
            <a:avLst/>
          </a:prstGeom>
        </p:spPr>
      </p:pic>
      <p:pic>
        <p:nvPicPr>
          <p:cNvPr id="7" name="Рисунок 6" descr="IMG_20170109_172236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356992"/>
            <a:ext cx="2625756" cy="3501008"/>
          </a:xfrm>
          <a:prstGeom prst="rect">
            <a:avLst/>
          </a:prstGeom>
        </p:spPr>
      </p:pic>
      <p:pic>
        <p:nvPicPr>
          <p:cNvPr id="9" name="Рисунок 8" descr="IMG_20170109_172250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0"/>
            <a:ext cx="2931790" cy="3909053"/>
          </a:xfrm>
          <a:prstGeom prst="rect">
            <a:avLst/>
          </a:prstGeom>
        </p:spPr>
      </p:pic>
      <p:pic>
        <p:nvPicPr>
          <p:cNvPr id="6" name="Рисунок 5" descr="IMG_20170109_172226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6196" y="0"/>
            <a:ext cx="3057804" cy="4077072"/>
          </a:xfrm>
          <a:prstGeom prst="rect">
            <a:avLst/>
          </a:prstGeom>
        </p:spPr>
      </p:pic>
      <p:pic>
        <p:nvPicPr>
          <p:cNvPr id="4" name="Рисунок 3" descr="IMG_20170109_1721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252849" cy="4005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082" y="4429132"/>
            <a:ext cx="1785918" cy="2214554"/>
          </a:xfrm>
        </p:spPr>
        <p:txBody>
          <a:bodyPr/>
          <a:lstStyle/>
          <a:p>
            <a:r>
              <a:rPr lang="ru-RU" sz="3200" dirty="0" smtClean="0"/>
              <a:t>Игра «Поймай рыбку-скрепку»</a:t>
            </a:r>
            <a:endParaRPr lang="ru-RU" sz="3200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0" y="4071942"/>
            <a:ext cx="1571604" cy="2214578"/>
          </a:xfrm>
        </p:spPr>
        <p:txBody>
          <a:bodyPr/>
          <a:lstStyle/>
          <a:p>
            <a:r>
              <a:rPr lang="ru-RU" dirty="0" smtClean="0"/>
              <a:t>3 этап. Создание магнитной игры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245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Проект  Волшебное притяжение</vt:lpstr>
      <vt:lpstr>Слайд 2</vt:lpstr>
      <vt:lpstr>Однажды посетил меня вопрос: почему магниты висят на холодильнике?</vt:lpstr>
      <vt:lpstr>Гипотеза</vt:lpstr>
      <vt:lpstr>Этапы проекта:</vt:lpstr>
      <vt:lpstr>Слайд 6</vt:lpstr>
      <vt:lpstr>Слайд 7</vt:lpstr>
      <vt:lpstr>2 этап.  Эксперимент с магнитом и разными материалами </vt:lpstr>
      <vt:lpstr>Игра «Поймай рыбку-скрепку»</vt:lpstr>
      <vt:lpstr> Игра «Плыви-плыви кораблик!»</vt:lpstr>
      <vt:lpstr>4 этап. 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эксперимент с магнитом.</dc:title>
  <dc:creator>Мария</dc:creator>
  <cp:lastModifiedBy>User7</cp:lastModifiedBy>
  <cp:revision>34</cp:revision>
  <dcterms:created xsi:type="dcterms:W3CDTF">2017-01-10T13:31:11Z</dcterms:created>
  <dcterms:modified xsi:type="dcterms:W3CDTF">2017-01-13T04:14:08Z</dcterms:modified>
</cp:coreProperties>
</file>