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FEBC9C4-DA94-48E7-A168-D23493C009E7}"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81C88-B778-4F91-8B9F-1C263EF09A48}" type="slidenum">
              <a:rPr lang="ru-RU" smtClean="0"/>
              <a:t>‹#›</a:t>
            </a:fld>
            <a:endParaRPr lang="ru-RU"/>
          </a:p>
        </p:txBody>
      </p:sp>
    </p:spTree>
    <p:extLst>
      <p:ext uri="{BB962C8B-B14F-4D97-AF65-F5344CB8AC3E}">
        <p14:creationId xmlns:p14="http://schemas.microsoft.com/office/powerpoint/2010/main" val="138597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FEBC9C4-DA94-48E7-A168-D23493C009E7}" type="datetimeFigureOut">
              <a:rPr lang="ru-RU" smtClean="0"/>
              <a:t>03.04.2020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781C88-B778-4F91-8B9F-1C263EF09A48}" type="slidenum">
              <a:rPr lang="ru-RU" smtClean="0"/>
              <a:t>‹#›</a:t>
            </a:fld>
            <a:endParaRPr lang="ru-RU"/>
          </a:p>
        </p:txBody>
      </p:sp>
    </p:spTree>
    <p:extLst>
      <p:ext uri="{BB962C8B-B14F-4D97-AF65-F5344CB8AC3E}">
        <p14:creationId xmlns:p14="http://schemas.microsoft.com/office/powerpoint/2010/main" val="450167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FEBC9C4-DA94-48E7-A168-D23493C009E7}"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81C88-B778-4F91-8B9F-1C263EF09A48}" type="slidenum">
              <a:rPr lang="ru-RU" smtClean="0"/>
              <a:t>‹#›</a:t>
            </a:fld>
            <a:endParaRPr lang="ru-RU"/>
          </a:p>
        </p:txBody>
      </p:sp>
    </p:spTree>
    <p:extLst>
      <p:ext uri="{BB962C8B-B14F-4D97-AF65-F5344CB8AC3E}">
        <p14:creationId xmlns:p14="http://schemas.microsoft.com/office/powerpoint/2010/main" val="4202445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FEBC9C4-DA94-48E7-A168-D23493C009E7}"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81C88-B778-4F91-8B9F-1C263EF09A48}"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99793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FEBC9C4-DA94-48E7-A168-D23493C009E7}"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81C88-B778-4F91-8B9F-1C263EF09A48}" type="slidenum">
              <a:rPr lang="ru-RU" smtClean="0"/>
              <a:t>‹#›</a:t>
            </a:fld>
            <a:endParaRPr lang="ru-RU"/>
          </a:p>
        </p:txBody>
      </p:sp>
    </p:spTree>
    <p:extLst>
      <p:ext uri="{BB962C8B-B14F-4D97-AF65-F5344CB8AC3E}">
        <p14:creationId xmlns:p14="http://schemas.microsoft.com/office/powerpoint/2010/main" val="705510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FEBC9C4-DA94-48E7-A168-D23493C009E7}" type="datetimeFigureOut">
              <a:rPr lang="ru-RU" smtClean="0"/>
              <a:t>03.04.2020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81C88-B778-4F91-8B9F-1C263EF09A48}" type="slidenum">
              <a:rPr lang="ru-RU" smtClean="0"/>
              <a:t>‹#›</a:t>
            </a:fld>
            <a:endParaRPr lang="ru-RU"/>
          </a:p>
        </p:txBody>
      </p:sp>
    </p:spTree>
    <p:extLst>
      <p:ext uri="{BB962C8B-B14F-4D97-AF65-F5344CB8AC3E}">
        <p14:creationId xmlns:p14="http://schemas.microsoft.com/office/powerpoint/2010/main" val="723984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FEBC9C4-DA94-48E7-A168-D23493C009E7}" type="datetimeFigureOut">
              <a:rPr lang="ru-RU" smtClean="0"/>
              <a:t>03.04.2020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81C88-B778-4F91-8B9F-1C263EF09A48}" type="slidenum">
              <a:rPr lang="ru-RU" smtClean="0"/>
              <a:t>‹#›</a:t>
            </a:fld>
            <a:endParaRPr lang="ru-RU"/>
          </a:p>
        </p:txBody>
      </p:sp>
    </p:spTree>
    <p:extLst>
      <p:ext uri="{BB962C8B-B14F-4D97-AF65-F5344CB8AC3E}">
        <p14:creationId xmlns:p14="http://schemas.microsoft.com/office/powerpoint/2010/main" val="3009206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FEBC9C4-DA94-48E7-A168-D23493C009E7}"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81C88-B778-4F91-8B9F-1C263EF09A48}" type="slidenum">
              <a:rPr lang="ru-RU" smtClean="0"/>
              <a:t>‹#›</a:t>
            </a:fld>
            <a:endParaRPr lang="ru-RU"/>
          </a:p>
        </p:txBody>
      </p:sp>
    </p:spTree>
    <p:extLst>
      <p:ext uri="{BB962C8B-B14F-4D97-AF65-F5344CB8AC3E}">
        <p14:creationId xmlns:p14="http://schemas.microsoft.com/office/powerpoint/2010/main" val="1592591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FEBC9C4-DA94-48E7-A168-D23493C009E7}"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81C88-B778-4F91-8B9F-1C263EF09A48}" type="slidenum">
              <a:rPr lang="ru-RU" smtClean="0"/>
              <a:t>‹#›</a:t>
            </a:fld>
            <a:endParaRPr lang="ru-RU"/>
          </a:p>
        </p:txBody>
      </p:sp>
    </p:spTree>
    <p:extLst>
      <p:ext uri="{BB962C8B-B14F-4D97-AF65-F5344CB8AC3E}">
        <p14:creationId xmlns:p14="http://schemas.microsoft.com/office/powerpoint/2010/main" val="2206919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5FEBC9C4-DA94-48E7-A168-D23493C009E7}"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81C88-B778-4F91-8B9F-1C263EF09A48}" type="slidenum">
              <a:rPr lang="ru-RU" smtClean="0"/>
              <a:t>‹#›</a:t>
            </a:fld>
            <a:endParaRPr lang="ru-RU"/>
          </a:p>
        </p:txBody>
      </p:sp>
    </p:spTree>
    <p:extLst>
      <p:ext uri="{BB962C8B-B14F-4D97-AF65-F5344CB8AC3E}">
        <p14:creationId xmlns:p14="http://schemas.microsoft.com/office/powerpoint/2010/main" val="201411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FEBC9C4-DA94-48E7-A168-D23493C009E7}"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81C88-B778-4F91-8B9F-1C263EF09A48}" type="slidenum">
              <a:rPr lang="ru-RU" smtClean="0"/>
              <a:t>‹#›</a:t>
            </a:fld>
            <a:endParaRPr lang="ru-RU"/>
          </a:p>
        </p:txBody>
      </p:sp>
    </p:spTree>
    <p:extLst>
      <p:ext uri="{BB962C8B-B14F-4D97-AF65-F5344CB8AC3E}">
        <p14:creationId xmlns:p14="http://schemas.microsoft.com/office/powerpoint/2010/main" val="106562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FEBC9C4-DA94-48E7-A168-D23493C009E7}" type="datetimeFigureOut">
              <a:rPr lang="ru-RU" smtClean="0"/>
              <a:t>03.04.2020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781C88-B778-4F91-8B9F-1C263EF09A48}" type="slidenum">
              <a:rPr lang="ru-RU" smtClean="0"/>
              <a:t>‹#›</a:t>
            </a:fld>
            <a:endParaRPr lang="ru-RU"/>
          </a:p>
        </p:txBody>
      </p:sp>
    </p:spTree>
    <p:extLst>
      <p:ext uri="{BB962C8B-B14F-4D97-AF65-F5344CB8AC3E}">
        <p14:creationId xmlns:p14="http://schemas.microsoft.com/office/powerpoint/2010/main" val="2721424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FEBC9C4-DA94-48E7-A168-D23493C009E7}" type="datetimeFigureOut">
              <a:rPr lang="ru-RU" smtClean="0"/>
              <a:t>03.04.2020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3781C88-B778-4F91-8B9F-1C263EF09A48}" type="slidenum">
              <a:rPr lang="ru-RU" smtClean="0"/>
              <a:t>‹#›</a:t>
            </a:fld>
            <a:endParaRPr lang="ru-RU"/>
          </a:p>
        </p:txBody>
      </p:sp>
    </p:spTree>
    <p:extLst>
      <p:ext uri="{BB962C8B-B14F-4D97-AF65-F5344CB8AC3E}">
        <p14:creationId xmlns:p14="http://schemas.microsoft.com/office/powerpoint/2010/main" val="308231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5FEBC9C4-DA94-48E7-A168-D23493C009E7}" type="datetimeFigureOut">
              <a:rPr lang="ru-RU" smtClean="0"/>
              <a:t>03.04.2020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E3781C88-B778-4F91-8B9F-1C263EF09A48}" type="slidenum">
              <a:rPr lang="ru-RU" smtClean="0"/>
              <a:t>‹#›</a:t>
            </a:fld>
            <a:endParaRPr lang="ru-RU"/>
          </a:p>
        </p:txBody>
      </p:sp>
    </p:spTree>
    <p:extLst>
      <p:ext uri="{BB962C8B-B14F-4D97-AF65-F5344CB8AC3E}">
        <p14:creationId xmlns:p14="http://schemas.microsoft.com/office/powerpoint/2010/main" val="262895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FEBC9C4-DA94-48E7-A168-D23493C009E7}" type="datetimeFigureOut">
              <a:rPr lang="ru-RU" smtClean="0"/>
              <a:t>03.04.2020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E3781C88-B778-4F91-8B9F-1C263EF09A48}" type="slidenum">
              <a:rPr lang="ru-RU" smtClean="0"/>
              <a:t>‹#›</a:t>
            </a:fld>
            <a:endParaRPr lang="ru-RU"/>
          </a:p>
        </p:txBody>
      </p:sp>
    </p:spTree>
    <p:extLst>
      <p:ext uri="{BB962C8B-B14F-4D97-AF65-F5344CB8AC3E}">
        <p14:creationId xmlns:p14="http://schemas.microsoft.com/office/powerpoint/2010/main" val="141925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5FEBC9C4-DA94-48E7-A168-D23493C009E7}" type="datetimeFigureOut">
              <a:rPr lang="ru-RU" smtClean="0"/>
              <a:t>03.04.2020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E3781C88-B778-4F91-8B9F-1C263EF09A48}" type="slidenum">
              <a:rPr lang="ru-RU" smtClean="0"/>
              <a:t>‹#›</a:t>
            </a:fld>
            <a:endParaRPr lang="ru-RU"/>
          </a:p>
        </p:txBody>
      </p:sp>
    </p:spTree>
    <p:extLst>
      <p:ext uri="{BB962C8B-B14F-4D97-AF65-F5344CB8AC3E}">
        <p14:creationId xmlns:p14="http://schemas.microsoft.com/office/powerpoint/2010/main" val="28049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FEBC9C4-DA94-48E7-A168-D23493C009E7}" type="datetimeFigureOut">
              <a:rPr lang="ru-RU" smtClean="0"/>
              <a:t>03.04.2020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781C88-B778-4F91-8B9F-1C263EF09A48}" type="slidenum">
              <a:rPr lang="ru-RU" smtClean="0"/>
              <a:t>‹#›</a:t>
            </a:fld>
            <a:endParaRPr lang="ru-RU"/>
          </a:p>
        </p:txBody>
      </p:sp>
    </p:spTree>
    <p:extLst>
      <p:ext uri="{BB962C8B-B14F-4D97-AF65-F5344CB8AC3E}">
        <p14:creationId xmlns:p14="http://schemas.microsoft.com/office/powerpoint/2010/main" val="88185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FEBC9C4-DA94-48E7-A168-D23493C009E7}" type="datetimeFigureOut">
              <a:rPr lang="ru-RU" smtClean="0"/>
              <a:t>03.04.2020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3781C88-B778-4F91-8B9F-1C263EF09A48}" type="slidenum">
              <a:rPr lang="ru-RU" smtClean="0"/>
              <a:t>‹#›</a:t>
            </a:fld>
            <a:endParaRPr lang="ru-RU"/>
          </a:p>
        </p:txBody>
      </p:sp>
    </p:spTree>
    <p:extLst>
      <p:ext uri="{BB962C8B-B14F-4D97-AF65-F5344CB8AC3E}">
        <p14:creationId xmlns:p14="http://schemas.microsoft.com/office/powerpoint/2010/main" val="234123836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1447801"/>
            <a:ext cx="8825658" cy="3179064"/>
          </a:xfrm>
        </p:spPr>
        <p:txBody>
          <a:bodyPr/>
          <a:lstStyle/>
          <a:p>
            <a:pPr algn="ctr"/>
            <a:r>
              <a:rPr lang="ru-RU" dirty="0" smtClean="0">
                <a:latin typeface="Comic Sans MS" panose="030F0702030302020204" pitchFamily="66" charset="0"/>
              </a:rPr>
              <a:t>Домашняя развивающая игра </a:t>
            </a:r>
            <a:br>
              <a:rPr lang="ru-RU" dirty="0" smtClean="0">
                <a:latin typeface="Comic Sans MS" panose="030F0702030302020204" pitchFamily="66" charset="0"/>
              </a:rPr>
            </a:br>
            <a:r>
              <a:rPr lang="ru-RU" dirty="0" smtClean="0">
                <a:latin typeface="Comic Sans MS" panose="030F0702030302020204" pitchFamily="66" charset="0"/>
              </a:rPr>
              <a:t>«Угадай, кто?»</a:t>
            </a:r>
            <a:br>
              <a:rPr lang="ru-RU" dirty="0" smtClean="0">
                <a:latin typeface="Comic Sans MS" panose="030F0702030302020204" pitchFamily="66" charset="0"/>
              </a:rPr>
            </a:br>
            <a:endParaRPr lang="ru-RU" dirty="0">
              <a:latin typeface="Comic Sans MS" panose="030F0702030302020204" pitchFamily="66" charset="0"/>
            </a:endParaRPr>
          </a:p>
        </p:txBody>
      </p:sp>
      <p:sp>
        <p:nvSpPr>
          <p:cNvPr id="3" name="Подзаголовок 2"/>
          <p:cNvSpPr>
            <a:spLocks noGrp="1"/>
          </p:cNvSpPr>
          <p:nvPr>
            <p:ph type="subTitle" idx="1"/>
          </p:nvPr>
        </p:nvSpPr>
        <p:spPr>
          <a:xfrm>
            <a:off x="1063514" y="4242816"/>
            <a:ext cx="10686525" cy="1606296"/>
          </a:xfrm>
        </p:spPr>
        <p:txBody>
          <a:bodyPr>
            <a:normAutofit/>
          </a:bodyPr>
          <a:lstStyle/>
          <a:p>
            <a:pPr algn="ctr"/>
            <a:r>
              <a:rPr lang="ru-RU" dirty="0" smtClean="0">
                <a:latin typeface="Comic Sans MS" panose="030F0702030302020204" pitchFamily="66" charset="0"/>
              </a:rPr>
              <a:t>Для старшей, подготовительных групп</a:t>
            </a:r>
          </a:p>
          <a:p>
            <a:pPr algn="r"/>
            <a:r>
              <a:rPr lang="ru-RU" dirty="0" smtClean="0">
                <a:latin typeface="Comic Sans MS" panose="030F0702030302020204" pitchFamily="66" charset="0"/>
              </a:rPr>
              <a:t>Составитель: </a:t>
            </a:r>
            <a:r>
              <a:rPr lang="ru-RU" dirty="0" smtClean="0">
                <a:latin typeface="Comic Sans MS" panose="030F0702030302020204" pitchFamily="66" charset="0"/>
              </a:rPr>
              <a:t>Баскова </a:t>
            </a:r>
            <a:r>
              <a:rPr lang="ru-RU" dirty="0">
                <a:latin typeface="Comic Sans MS" panose="030F0702030302020204" pitchFamily="66" charset="0"/>
              </a:rPr>
              <a:t>Г</a:t>
            </a:r>
            <a:r>
              <a:rPr lang="ru-RU" dirty="0" smtClean="0">
                <a:latin typeface="Comic Sans MS" panose="030F0702030302020204" pitchFamily="66" charset="0"/>
              </a:rPr>
              <a:t>алина </a:t>
            </a:r>
            <a:r>
              <a:rPr lang="ru-RU" dirty="0">
                <a:latin typeface="Comic Sans MS" panose="030F0702030302020204" pitchFamily="66" charset="0"/>
              </a:rPr>
              <a:t>В</a:t>
            </a:r>
            <a:r>
              <a:rPr lang="ru-RU" dirty="0" smtClean="0">
                <a:latin typeface="Comic Sans MS" panose="030F0702030302020204" pitchFamily="66" charset="0"/>
              </a:rPr>
              <a:t>асильевна</a:t>
            </a:r>
            <a:endParaRPr lang="ru-RU" dirty="0" smtClean="0">
              <a:latin typeface="Comic Sans MS" panose="030F0702030302020204" pitchFamily="66" charset="0"/>
            </a:endParaRPr>
          </a:p>
          <a:p>
            <a:pPr algn="r"/>
            <a:r>
              <a:rPr lang="ru-RU" dirty="0">
                <a:latin typeface="Comic Sans MS" panose="030F0702030302020204" pitchFamily="66" charset="0"/>
              </a:rPr>
              <a:t>Д</a:t>
            </a:r>
            <a:r>
              <a:rPr lang="ru-RU" dirty="0" smtClean="0">
                <a:latin typeface="Comic Sans MS" panose="030F0702030302020204" pitchFamily="66" charset="0"/>
              </a:rPr>
              <a:t>ефектолог </a:t>
            </a:r>
            <a:r>
              <a:rPr lang="ru-RU" smtClean="0">
                <a:latin typeface="Comic Sans MS" panose="030F0702030302020204" pitchFamily="66" charset="0"/>
              </a:rPr>
              <a:t>БМАДОУ«Детский</a:t>
            </a:r>
            <a:r>
              <a:rPr lang="ru-RU" dirty="0" smtClean="0">
                <a:latin typeface="Comic Sans MS" panose="030F0702030302020204" pitchFamily="66" charset="0"/>
              </a:rPr>
              <a:t> </a:t>
            </a:r>
            <a:r>
              <a:rPr lang="ru-RU" dirty="0" smtClean="0">
                <a:latin typeface="Comic Sans MS" panose="030F0702030302020204" pitchFamily="66" charset="0"/>
              </a:rPr>
              <a:t>сад №9»</a:t>
            </a:r>
            <a:endParaRPr lang="ru-RU" dirty="0">
              <a:latin typeface="Comic Sans MS" panose="030F0702030302020204" pitchFamily="66"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016" y="3355848"/>
            <a:ext cx="3081528" cy="3081528"/>
          </a:xfrm>
          <a:prstGeom prst="rect">
            <a:avLst/>
          </a:prstGeom>
        </p:spPr>
      </p:pic>
    </p:spTree>
    <p:extLst>
      <p:ext uri="{BB962C8B-B14F-4D97-AF65-F5344CB8AC3E}">
        <p14:creationId xmlns:p14="http://schemas.microsoft.com/office/powerpoint/2010/main" val="2617632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1520862"/>
          </a:xfrm>
        </p:spPr>
        <p:txBody>
          <a:bodyPr/>
          <a:lstStyle/>
          <a:p>
            <a:pPr algn="ctr"/>
            <a:r>
              <a:rPr lang="ru-RU" b="1" dirty="0" smtClean="0"/>
              <a:t>Страничка для родителей</a:t>
            </a:r>
            <a:r>
              <a:rPr lang="ru-RU" dirty="0" smtClean="0"/>
              <a:t/>
            </a:r>
            <a:br>
              <a:rPr lang="ru-RU" dirty="0" smtClean="0"/>
            </a:br>
            <a:r>
              <a:rPr lang="ru-RU" sz="1800" dirty="0"/>
              <a:t>Игра направленна на </a:t>
            </a:r>
            <a:r>
              <a:rPr lang="ru-RU" sz="1800" dirty="0" smtClean="0"/>
              <a:t>развитие внимания,  мышления, </a:t>
            </a:r>
            <a:r>
              <a:rPr lang="ru-RU" sz="1800" dirty="0"/>
              <a:t>способствует закреплению элементарных математических навыков, а так </a:t>
            </a:r>
            <a:r>
              <a:rPr lang="ru-RU" sz="1800" dirty="0" smtClean="0"/>
              <a:t>же дает возможность  познакомиться с   компьютерной технологией работы. </a:t>
            </a:r>
            <a:endParaRPr lang="ru-RU" sz="1800" dirty="0"/>
          </a:p>
        </p:txBody>
      </p:sp>
      <p:sp>
        <p:nvSpPr>
          <p:cNvPr id="3" name="Объект 2"/>
          <p:cNvSpPr>
            <a:spLocks noGrp="1"/>
          </p:cNvSpPr>
          <p:nvPr>
            <p:ph idx="1"/>
          </p:nvPr>
        </p:nvSpPr>
        <p:spPr/>
        <p:txBody>
          <a:bodyPr>
            <a:normAutofit lnSpcReduction="10000"/>
          </a:bodyPr>
          <a:lstStyle/>
          <a:p>
            <a:r>
              <a:rPr lang="ru-RU" i="1" u="sng" dirty="0" smtClean="0"/>
              <a:t>Правила </a:t>
            </a:r>
            <a:r>
              <a:rPr lang="ru-RU" i="1" u="sng" dirty="0"/>
              <a:t>игры:</a:t>
            </a:r>
          </a:p>
          <a:p>
            <a:r>
              <a:rPr lang="ru-RU" dirty="0" smtClean="0"/>
              <a:t>Игра проходит последовательно ,по всем страницам презентации;</a:t>
            </a:r>
          </a:p>
          <a:p>
            <a:r>
              <a:rPr lang="ru-RU" dirty="0" smtClean="0"/>
              <a:t>На каждой странице есть задание-подсказка. Необходимо собрать все подсказки и догадаться о ком или о чем эта презентация.</a:t>
            </a:r>
          </a:p>
          <a:p>
            <a:r>
              <a:rPr lang="ru-RU" dirty="0" smtClean="0"/>
              <a:t>На слайдах могут быть многоуровневые анимации, которые появляются после очередного нажатия мыши. Для начала просмотрите игру без ребенка, что бы правильно проставить паузы в  игре.</a:t>
            </a:r>
          </a:p>
          <a:p>
            <a:r>
              <a:rPr lang="ru-RU" dirty="0" smtClean="0"/>
              <a:t>Некоторые задания выполняются с помощью функции «карандаш» и в формате для редактирования.</a:t>
            </a:r>
          </a:p>
          <a:p>
            <a:endParaRPr lang="ru-RU" dirty="0"/>
          </a:p>
          <a:p>
            <a:pPr marL="0" indent="0">
              <a:buNone/>
            </a:pPr>
            <a:endParaRPr lang="ru-RU" dirty="0" smtClean="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8528" y="4150658"/>
            <a:ext cx="2438400" cy="2438400"/>
          </a:xfrm>
          <a:prstGeom prst="rect">
            <a:avLst/>
          </a:prstGeom>
        </p:spPr>
      </p:pic>
    </p:spTree>
    <p:extLst>
      <p:ext uri="{BB962C8B-B14F-4D97-AF65-F5344CB8AC3E}">
        <p14:creationId xmlns:p14="http://schemas.microsoft.com/office/powerpoint/2010/main" val="1890089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207817" cy="1385226"/>
          </a:xfrm>
        </p:spPr>
        <p:txBody>
          <a:bodyPr/>
          <a:lstStyle/>
          <a:p>
            <a:pPr algn="ctr"/>
            <a:r>
              <a:rPr lang="ru-RU" sz="3200" dirty="0" smtClean="0"/>
              <a:t>Привет! Тебе пришла посылка из детского сада.</a:t>
            </a:r>
            <a:br>
              <a:rPr lang="ru-RU" sz="3200" dirty="0" smtClean="0"/>
            </a:br>
            <a:r>
              <a:rPr lang="ru-RU" sz="3200" dirty="0" smtClean="0"/>
              <a:t>Выполни все задания и ты узнаешь ,что внутри!</a:t>
            </a:r>
            <a:endParaRPr lang="ru-RU" sz="32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7540" y="2052638"/>
            <a:ext cx="5198696" cy="4195762"/>
          </a:xfrm>
        </p:spPr>
      </p:pic>
    </p:spTree>
    <p:extLst>
      <p:ext uri="{BB962C8B-B14F-4D97-AF65-F5344CB8AC3E}">
        <p14:creationId xmlns:p14="http://schemas.microsoft.com/office/powerpoint/2010/main" val="1865569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201168"/>
            <a:ext cx="9404723" cy="1652080"/>
          </a:xfrm>
        </p:spPr>
        <p:txBody>
          <a:bodyPr/>
          <a:lstStyle/>
          <a:p>
            <a:pPr algn="ctr"/>
            <a:r>
              <a:rPr lang="ru-RU" sz="1200" dirty="0" smtClean="0"/>
              <a:t/>
            </a:r>
            <a:br>
              <a:rPr lang="ru-RU" sz="1200" dirty="0" smtClean="0"/>
            </a:br>
            <a:r>
              <a:rPr lang="ru-RU" sz="1200" dirty="0" smtClean="0"/>
              <a:t>Итак ,подсказка 1.Этот предмет есть в детском саду. Он находится в группе и дружит с картинками ниже.</a:t>
            </a:r>
            <a:r>
              <a:rPr lang="ru-RU" sz="1200" dirty="0"/>
              <a:t/>
            </a:r>
            <a:br>
              <a:rPr lang="ru-RU" sz="1200" dirty="0"/>
            </a:br>
            <a:r>
              <a:rPr lang="ru-RU" sz="1200" dirty="0" smtClean="0"/>
              <a:t>Посмотри на картинку и назови все предметы, </a:t>
            </a:r>
            <a:br>
              <a:rPr lang="ru-RU" sz="1200" dirty="0" smtClean="0"/>
            </a:br>
            <a:r>
              <a:rPr lang="ru-RU" sz="1200" dirty="0" smtClean="0"/>
              <a:t>которые ты видишь.</a:t>
            </a:r>
            <a:br>
              <a:rPr lang="ru-RU" sz="1200" dirty="0" smtClean="0"/>
            </a:br>
            <a:r>
              <a:rPr lang="ru-RU" sz="1200" dirty="0" smtClean="0"/>
              <a:t>Подумай, как назвать эти предметы одним словом. Предмет в коробке тоже относится к этой классификации</a:t>
            </a:r>
            <a:endParaRPr lang="ru-RU" sz="12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4752" y="1636776"/>
            <a:ext cx="7695307" cy="4846320"/>
          </a:xfrm>
        </p:spPr>
      </p:pic>
    </p:spTree>
    <p:extLst>
      <p:ext uri="{BB962C8B-B14F-4D97-AF65-F5344CB8AC3E}">
        <p14:creationId xmlns:p14="http://schemas.microsoft.com/office/powerpoint/2010/main" val="2605651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dirty="0" smtClean="0"/>
              <a:t>Теперь ты знаешь, что это какая то игрушка. Осталось, догадаться какая?</a:t>
            </a:r>
            <a:br>
              <a:rPr lang="ru-RU" sz="1600" dirty="0" smtClean="0"/>
            </a:br>
            <a:r>
              <a:rPr lang="ru-RU" sz="1600" dirty="0" smtClean="0"/>
              <a:t>Подсказка 2. Найди такое же дерево, как на образце. Подумай, из какого материала наша игрушка?</a:t>
            </a:r>
            <a:endParaRPr lang="ru-RU" sz="16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93592" y="1393052"/>
            <a:ext cx="4151376" cy="5083948"/>
          </a:xfrm>
        </p:spPr>
      </p:pic>
    </p:spTree>
    <p:extLst>
      <p:ext uri="{BB962C8B-B14F-4D97-AF65-F5344CB8AC3E}">
        <p14:creationId xmlns:p14="http://schemas.microsoft.com/office/powerpoint/2010/main" val="186329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Итак, наша игрушка деревянная. </a:t>
            </a:r>
            <a:br>
              <a:rPr lang="ru-RU" sz="1800" dirty="0" smtClean="0"/>
            </a:br>
            <a:r>
              <a:rPr lang="ru-RU" sz="1800" dirty="0"/>
              <a:t> </a:t>
            </a:r>
            <a:r>
              <a:rPr lang="ru-RU" sz="1800" dirty="0" smtClean="0"/>
              <a:t>Подсказка 3.Она состоит из нескольких частей. Посчитай и обведи нужную цифру.</a:t>
            </a:r>
            <a:endParaRPr lang="ru-RU" sz="1800"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t="33022" r="1895" b="5303"/>
          <a:stretch/>
        </p:blipFill>
        <p:spPr>
          <a:xfrm>
            <a:off x="2468880" y="1725232"/>
            <a:ext cx="5212079" cy="4172648"/>
          </a:xfrm>
        </p:spPr>
      </p:pic>
    </p:spTree>
    <p:extLst>
      <p:ext uri="{BB962C8B-B14F-4D97-AF65-F5344CB8AC3E}">
        <p14:creationId xmlns:p14="http://schemas.microsoft.com/office/powerpoint/2010/main" val="3210960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Ты уже </a:t>
            </a:r>
            <a:r>
              <a:rPr lang="ru-RU" sz="1800" dirty="0" err="1" smtClean="0"/>
              <a:t>узнал,что</a:t>
            </a:r>
            <a:r>
              <a:rPr lang="ru-RU" sz="1800" dirty="0" smtClean="0"/>
              <a:t> в коробке находится деревянная игрушка ,состоящая из многих частей.</a:t>
            </a:r>
            <a:br>
              <a:rPr lang="ru-RU" sz="1800" dirty="0" smtClean="0"/>
            </a:br>
            <a:r>
              <a:rPr lang="ru-RU" sz="1800" dirty="0" smtClean="0"/>
              <a:t>Если ты до сих пор не догадался, что это за игрушка для тебя </a:t>
            </a:r>
            <a:br>
              <a:rPr lang="ru-RU" sz="1800" dirty="0" smtClean="0"/>
            </a:br>
            <a:r>
              <a:rPr lang="ru-RU" sz="1800" dirty="0" smtClean="0"/>
              <a:t>подсказка 4.Отгадай загадку ,выбери отгадку.</a:t>
            </a:r>
            <a:br>
              <a:rPr lang="ru-RU" sz="1800" dirty="0" smtClean="0"/>
            </a:br>
            <a:r>
              <a:rPr lang="ru-RU" sz="1800" dirty="0" smtClean="0"/>
              <a:t>Под какой цифрой правильный ответ?</a:t>
            </a:r>
            <a:endParaRPr lang="ru-RU" sz="1800" dirty="0"/>
          </a:p>
        </p:txBody>
      </p:sp>
      <p:sp>
        <p:nvSpPr>
          <p:cNvPr id="3" name="Объект 2"/>
          <p:cNvSpPr>
            <a:spLocks noGrp="1"/>
          </p:cNvSpPr>
          <p:nvPr>
            <p:ph idx="1"/>
          </p:nvPr>
        </p:nvSpPr>
        <p:spPr/>
        <p:txBody>
          <a:bodyPr/>
          <a:lstStyle/>
          <a:p>
            <a:pPr algn="ctr"/>
            <a:r>
              <a:rPr lang="ru-RU" dirty="0"/>
              <a:t> Ростом разные подружки,</a:t>
            </a:r>
            <a:br>
              <a:rPr lang="ru-RU" dirty="0"/>
            </a:br>
            <a:r>
              <a:rPr lang="ru-RU" dirty="0"/>
              <a:t>Но похожи друг на дружку,</a:t>
            </a:r>
            <a:br>
              <a:rPr lang="ru-RU" dirty="0"/>
            </a:br>
            <a:r>
              <a:rPr lang="ru-RU" dirty="0"/>
              <a:t>Все они сидят друг в дружке,</a:t>
            </a:r>
            <a:br>
              <a:rPr lang="ru-RU" dirty="0"/>
            </a:br>
            <a:r>
              <a:rPr lang="ru-RU" dirty="0"/>
              <a:t>А всего одна игрушка.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11" y="2407975"/>
            <a:ext cx="2209804" cy="390144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980" y="3465576"/>
            <a:ext cx="2043203" cy="309981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1960" y="1591056"/>
            <a:ext cx="3081528" cy="3081528"/>
          </a:xfrm>
          <a:prstGeom prst="rect">
            <a:avLst/>
          </a:prstGeom>
        </p:spPr>
      </p:pic>
      <p:sp>
        <p:nvSpPr>
          <p:cNvPr id="7" name="Прямоугольник 6"/>
          <p:cNvSpPr/>
          <p:nvPr/>
        </p:nvSpPr>
        <p:spPr>
          <a:xfrm>
            <a:off x="466344" y="2052918"/>
            <a:ext cx="566928" cy="571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a:t>
            </a:r>
            <a:endParaRPr lang="ru-RU" dirty="0"/>
          </a:p>
        </p:txBody>
      </p:sp>
      <p:sp>
        <p:nvSpPr>
          <p:cNvPr id="8" name="Прямоугольник 7"/>
          <p:cNvSpPr/>
          <p:nvPr/>
        </p:nvSpPr>
        <p:spPr>
          <a:xfrm>
            <a:off x="3752764" y="3465576"/>
            <a:ext cx="566928" cy="571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a:t>
            </a:r>
            <a:endParaRPr lang="ru-RU" dirty="0"/>
          </a:p>
        </p:txBody>
      </p:sp>
      <p:sp>
        <p:nvSpPr>
          <p:cNvPr id="9" name="Прямоугольник 8"/>
          <p:cNvSpPr/>
          <p:nvPr/>
        </p:nvSpPr>
        <p:spPr>
          <a:xfrm>
            <a:off x="8061960" y="1093727"/>
            <a:ext cx="566928" cy="571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a:t>
            </a:r>
            <a:endParaRPr lang="ru-RU" dirty="0"/>
          </a:p>
        </p:txBody>
      </p:sp>
    </p:spTree>
    <p:extLst>
      <p:ext uri="{BB962C8B-B14F-4D97-AF65-F5344CB8AC3E}">
        <p14:creationId xmlns:p14="http://schemas.microsoft.com/office/powerpoint/2010/main" val="16467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dirty="0" smtClean="0"/>
              <a:t>Правильно! В коробке была матрешка! Ты давно не был в детском саду </a:t>
            </a:r>
            <a:br>
              <a:rPr lang="ru-RU" sz="1600" dirty="0" smtClean="0"/>
            </a:br>
            <a:r>
              <a:rPr lang="ru-RU" sz="1600" dirty="0" smtClean="0"/>
              <a:t>и матрешка загрустила. Давай поиграем с Матрешкой. Расставь с помощью мыши матрешек по росту, от самой большой к самой маленькой. </a:t>
            </a:r>
            <a:br>
              <a:rPr lang="ru-RU" sz="1600" dirty="0" smtClean="0"/>
            </a:br>
            <a:r>
              <a:rPr lang="ru-RU" sz="1600" dirty="0" smtClean="0"/>
              <a:t>Вставь пропущенные цифры. Сколько частей у этой матрешки?</a:t>
            </a:r>
            <a:endParaRPr lang="ru-RU" sz="1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216765167"/>
              </p:ext>
            </p:extLst>
          </p:nvPr>
        </p:nvGraphicFramePr>
        <p:xfrm>
          <a:off x="804670" y="6048566"/>
          <a:ext cx="9546338" cy="370840"/>
        </p:xfrm>
        <a:graphic>
          <a:graphicData uri="http://schemas.openxmlformats.org/drawingml/2006/table">
            <a:tbl>
              <a:tblPr firstRow="1" bandRow="1">
                <a:tableStyleId>{5C22544A-7EE6-4342-B048-85BDC9FD1C3A}</a:tableStyleId>
              </a:tblPr>
              <a:tblGrid>
                <a:gridCol w="1319494"/>
                <a:gridCol w="1319494"/>
                <a:gridCol w="1319494"/>
                <a:gridCol w="1319494"/>
                <a:gridCol w="1319494"/>
                <a:gridCol w="1319494"/>
                <a:gridCol w="1629374"/>
              </a:tblGrid>
              <a:tr h="370840">
                <a:tc>
                  <a:txBody>
                    <a:bodyPr/>
                    <a:lstStyle/>
                    <a:p>
                      <a:r>
                        <a:rPr lang="ru-RU" dirty="0" smtClean="0"/>
                        <a:t>1</a:t>
                      </a:r>
                      <a:endParaRPr lang="ru-RU" dirty="0"/>
                    </a:p>
                  </a:txBody>
                  <a:tcPr/>
                </a:tc>
                <a:tc>
                  <a:txBody>
                    <a:bodyPr/>
                    <a:lstStyle/>
                    <a:p>
                      <a:r>
                        <a:rPr lang="ru-RU" dirty="0" smtClean="0"/>
                        <a:t>2</a:t>
                      </a:r>
                      <a:endParaRPr lang="ru-RU" dirty="0"/>
                    </a:p>
                  </a:txBody>
                  <a:tcPr/>
                </a:tc>
                <a:tc>
                  <a:txBody>
                    <a:bodyPr/>
                    <a:lstStyle/>
                    <a:p>
                      <a:endParaRPr lang="ru-RU" dirty="0"/>
                    </a:p>
                  </a:txBody>
                  <a:tcPr/>
                </a:tc>
                <a:tc>
                  <a:txBody>
                    <a:bodyPr/>
                    <a:lstStyle/>
                    <a:p>
                      <a:r>
                        <a:rPr lang="ru-RU" dirty="0" smtClean="0"/>
                        <a:t>4</a:t>
                      </a:r>
                      <a:endParaRPr lang="ru-RU" dirty="0"/>
                    </a:p>
                  </a:txBody>
                  <a:tcPr/>
                </a:tc>
                <a:tc>
                  <a:txBody>
                    <a:bodyPr/>
                    <a:lstStyle/>
                    <a:p>
                      <a:r>
                        <a:rPr lang="ru-RU" dirty="0" smtClean="0"/>
                        <a:t>5</a:t>
                      </a:r>
                      <a:endParaRPr lang="ru-RU" dirty="0"/>
                    </a:p>
                  </a:txBody>
                  <a:tcPr/>
                </a:tc>
                <a:tc>
                  <a:txBody>
                    <a:bodyPr/>
                    <a:lstStyle/>
                    <a:p>
                      <a:r>
                        <a:rPr lang="ru-RU" dirty="0" smtClean="0"/>
                        <a:t>6</a:t>
                      </a:r>
                      <a:endParaRPr lang="ru-RU" dirty="0"/>
                    </a:p>
                  </a:txBody>
                  <a:tcPr/>
                </a:tc>
                <a:tc>
                  <a:txBody>
                    <a:bodyPr/>
                    <a:lstStyle/>
                    <a:p>
                      <a:endParaRPr lang="ru-RU" dirty="0"/>
                    </a:p>
                  </a:txBody>
                  <a:tcPr/>
                </a:tc>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103" y="2212848"/>
            <a:ext cx="2085382" cy="377952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4903" y="3224784"/>
            <a:ext cx="1520311" cy="2755395"/>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0257" y="3810000"/>
            <a:ext cx="1197414" cy="2170179"/>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8485" y="3810000"/>
            <a:ext cx="1071374" cy="1941746"/>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8069" y="4139011"/>
            <a:ext cx="1022606" cy="1853360"/>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7704" y="4346361"/>
            <a:ext cx="793792" cy="1438659"/>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6808" y="2871213"/>
            <a:ext cx="1722124" cy="3121158"/>
          </a:xfrm>
          <a:prstGeom prst="rect">
            <a:avLst/>
          </a:prstGeom>
        </p:spPr>
      </p:pic>
    </p:spTree>
    <p:extLst>
      <p:ext uri="{BB962C8B-B14F-4D97-AF65-F5344CB8AC3E}">
        <p14:creationId xmlns:p14="http://schemas.microsoft.com/office/powerpoint/2010/main" val="282832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Ты отлично справился с заданием!</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624" y="539496"/>
            <a:ext cx="7199376" cy="4809743"/>
          </a:xfrm>
          <a:prstGeom prst="rect">
            <a:avLst/>
          </a:prstGeom>
        </p:spPr>
      </p:pic>
      <p:sp>
        <p:nvSpPr>
          <p:cNvPr id="6" name="Объект 5"/>
          <p:cNvSpPr>
            <a:spLocks noGrp="1"/>
          </p:cNvSpPr>
          <p:nvPr>
            <p:ph idx="1"/>
          </p:nvPr>
        </p:nvSpPr>
        <p:spPr>
          <a:xfrm>
            <a:off x="356616" y="2084832"/>
            <a:ext cx="7187781" cy="3861815"/>
          </a:xfrm>
        </p:spPr>
        <p:txBody>
          <a:bodyPr/>
          <a:lstStyle/>
          <a:p>
            <a:r>
              <a:rPr lang="ru-RU" dirty="0" smtClean="0"/>
              <a:t>Тебе понравилась игра?</a:t>
            </a:r>
          </a:p>
          <a:p>
            <a:r>
              <a:rPr lang="ru-RU" dirty="0" smtClean="0"/>
              <a:t>Хотелось бы тебе поиграть еще? А самому придумать и загадать предмет?</a:t>
            </a:r>
          </a:p>
          <a:p>
            <a:r>
              <a:rPr lang="ru-RU" dirty="0" smtClean="0"/>
              <a:t>Загадай мне загадку. Попроси маму или папу снять короткое видео, где ты задаешь загадку.</a:t>
            </a:r>
          </a:p>
          <a:p>
            <a:r>
              <a:rPr lang="ru-RU" dirty="0" smtClean="0"/>
              <a:t>Отправь мне в </a:t>
            </a:r>
            <a:r>
              <a:rPr lang="ru-RU" dirty="0" err="1" smtClean="0"/>
              <a:t>вотсап</a:t>
            </a:r>
            <a:r>
              <a:rPr lang="ru-RU" dirty="0" smtClean="0"/>
              <a:t> </a:t>
            </a:r>
            <a:r>
              <a:rPr lang="ru-RU" smtClean="0"/>
              <a:t>свое  </a:t>
            </a:r>
            <a:r>
              <a:rPr lang="ru-RU" dirty="0" smtClean="0"/>
              <a:t>видео и будем играть вместе(+79995697642, Галина Васильевна, дефектолог).</a:t>
            </a:r>
          </a:p>
          <a:p>
            <a:r>
              <a:rPr lang="ru-RU" dirty="0" smtClean="0"/>
              <a:t>Вместе веселее  проводить каникулы и </a:t>
            </a:r>
            <a:r>
              <a:rPr lang="en-US" dirty="0" smtClean="0"/>
              <a:t>#</a:t>
            </a:r>
            <a:r>
              <a:rPr lang="ru-RU" dirty="0" err="1" smtClean="0"/>
              <a:t>сидетьдома</a:t>
            </a:r>
            <a:endParaRPr lang="ru-RU" dirty="0"/>
          </a:p>
        </p:txBody>
      </p:sp>
    </p:spTree>
    <p:extLst>
      <p:ext uri="{BB962C8B-B14F-4D97-AF65-F5344CB8AC3E}">
        <p14:creationId xmlns:p14="http://schemas.microsoft.com/office/powerpoint/2010/main" val="3766562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153</TotalTime>
  <Words>229</Words>
  <Application>Microsoft Office PowerPoint</Application>
  <PresentationFormat>Широкоэкранный</PresentationFormat>
  <Paragraphs>32</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Century Gothic</vt:lpstr>
      <vt:lpstr>Comic Sans MS</vt:lpstr>
      <vt:lpstr>Wingdings 3</vt:lpstr>
      <vt:lpstr>Ион</vt:lpstr>
      <vt:lpstr>Домашняя развивающая игра  «Угадай, кто?» </vt:lpstr>
      <vt:lpstr>Страничка для родителей Игра направленна на развитие внимания,  мышления, способствует закреплению элементарных математических навыков, а так же дает возможность  познакомиться с   компьютерной технологией работы. </vt:lpstr>
      <vt:lpstr>Привет! Тебе пришла посылка из детского сада. Выполни все задания и ты узнаешь ,что внутри!</vt:lpstr>
      <vt:lpstr> Итак ,подсказка 1.Этот предмет есть в детском саду. Он находится в группе и дружит с картинками ниже. Посмотри на картинку и назови все предметы,  которые ты видишь. Подумай, как назвать эти предметы одним словом. Предмет в коробке тоже относится к этой классификации</vt:lpstr>
      <vt:lpstr>Теперь ты знаешь, что это какая то игрушка. Осталось, догадаться какая? Подсказка 2. Найди такое же дерево, как на образце. Подумай, из какого материала наша игрушка?</vt:lpstr>
      <vt:lpstr>Итак, наша игрушка деревянная.   Подсказка 3.Она состоит из нескольких частей. Посчитай и обведи нужную цифру.</vt:lpstr>
      <vt:lpstr>Ты уже узнал,что в коробке находится деревянная игрушка ,состоящая из многих частей. Если ты до сих пор не догадался, что это за игрушка для тебя  подсказка 4.Отгадай загадку ,выбери отгадку. Под какой цифрой правильный ответ?</vt:lpstr>
      <vt:lpstr>Правильно! В коробке была матрешка! Ты давно не был в детском саду  и матрешка загрустила. Давай поиграем с Матрешкой. Расставь с помощью мыши матрешек по росту, от самой большой к самой маленькой.  Вставь пропущенные цифры. Сколько частей у этой матрешки?</vt:lpstr>
      <vt:lpstr>Ты отлично справился с заданием!</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НОРД</dc:creator>
  <cp:lastModifiedBy>НОРД</cp:lastModifiedBy>
  <cp:revision>16</cp:revision>
  <dcterms:created xsi:type="dcterms:W3CDTF">2020-04-02T14:36:33Z</dcterms:created>
  <dcterms:modified xsi:type="dcterms:W3CDTF">2020-04-03T16:12:31Z</dcterms:modified>
</cp:coreProperties>
</file>