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389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4BCBE-FCD9-4C14-B53F-8A05F9A8FE35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FF636-D96A-4988-8845-354261324E7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842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4BCBE-FCD9-4C14-B53F-8A05F9A8FE35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FF636-D96A-4988-8845-354261324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491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4BCBE-FCD9-4C14-B53F-8A05F9A8FE35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FF636-D96A-4988-8845-354261324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058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4BCBE-FCD9-4C14-B53F-8A05F9A8FE35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FF636-D96A-4988-8845-354261324E7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2143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4BCBE-FCD9-4C14-B53F-8A05F9A8FE35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FF636-D96A-4988-8845-354261324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112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4BCBE-FCD9-4C14-B53F-8A05F9A8FE35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FF636-D96A-4988-8845-354261324E7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7322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4BCBE-FCD9-4C14-B53F-8A05F9A8FE35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FF636-D96A-4988-8845-354261324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987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4BCBE-FCD9-4C14-B53F-8A05F9A8FE35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FF636-D96A-4988-8845-354261324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329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4BCBE-FCD9-4C14-B53F-8A05F9A8FE35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FF636-D96A-4988-8845-354261324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79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4BCBE-FCD9-4C14-B53F-8A05F9A8FE35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FF636-D96A-4988-8845-354261324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989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4BCBE-FCD9-4C14-B53F-8A05F9A8FE35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FF636-D96A-4988-8845-354261324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466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4BCBE-FCD9-4C14-B53F-8A05F9A8FE35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FF636-D96A-4988-8845-354261324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203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4BCBE-FCD9-4C14-B53F-8A05F9A8FE35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FF636-D96A-4988-8845-354261324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066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4BCBE-FCD9-4C14-B53F-8A05F9A8FE35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FF636-D96A-4988-8845-354261324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407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4BCBE-FCD9-4C14-B53F-8A05F9A8FE35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FF636-D96A-4988-8845-354261324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246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4BCBE-FCD9-4C14-B53F-8A05F9A8FE35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FF636-D96A-4988-8845-354261324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357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4BCBE-FCD9-4C14-B53F-8A05F9A8FE35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FF636-D96A-4988-8845-354261324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719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054BCBE-FCD9-4C14-B53F-8A05F9A8FE35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95FF636-D96A-4988-8845-354261324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0681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i="1" dirty="0" smtClean="0">
                <a:latin typeface="Arial Black" panose="020B0A04020102020204" pitchFamily="34" charset="0"/>
              </a:rPr>
              <a:t>МАТЕМАТИЧЕСКОЕ </a:t>
            </a:r>
            <a:br>
              <a:rPr lang="ru-RU" i="1" dirty="0" smtClean="0">
                <a:latin typeface="Arial Black" panose="020B0A04020102020204" pitchFamily="34" charset="0"/>
              </a:rPr>
            </a:br>
            <a:r>
              <a:rPr lang="ru-RU" i="1" dirty="0" smtClean="0">
                <a:latin typeface="Arial Black" panose="020B0A04020102020204" pitchFamily="34" charset="0"/>
              </a:rPr>
              <a:t>Путешествие в космос</a:t>
            </a:r>
            <a:endParaRPr lang="ru-RU" i="1" dirty="0"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95544" y="3657600"/>
            <a:ext cx="5853176" cy="23876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/>
              <a:t>Для средней, старшей и подготовительных групп</a:t>
            </a:r>
          </a:p>
          <a:p>
            <a:pPr algn="r"/>
            <a:r>
              <a:rPr lang="ru-RU" dirty="0" smtClean="0"/>
              <a:t>Составитель:</a:t>
            </a:r>
          </a:p>
          <a:p>
            <a:pPr algn="r"/>
            <a:r>
              <a:rPr lang="ru-RU" dirty="0" smtClean="0"/>
              <a:t>Дефектолог БМАДОУ </a:t>
            </a:r>
          </a:p>
          <a:p>
            <a:pPr algn="r"/>
            <a:r>
              <a:rPr lang="ru-RU" dirty="0" smtClean="0"/>
              <a:t>«Детский сад №9»</a:t>
            </a:r>
          </a:p>
          <a:p>
            <a:pPr algn="r"/>
            <a:r>
              <a:rPr lang="ru-RU" dirty="0" smtClean="0"/>
              <a:t>Баскова Г.В.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560" y="0"/>
            <a:ext cx="3331760" cy="293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9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506" y="3799840"/>
            <a:ext cx="5293360" cy="27736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200" dirty="0"/>
              <a:t>Ученые, которые наблюдают за звездами и изучают их, называются астрономами</a:t>
            </a:r>
            <a:r>
              <a:rPr lang="ru-RU" sz="1200" dirty="0" smtClean="0"/>
              <a:t>.</a:t>
            </a:r>
            <a:r>
              <a:rPr lang="ru-RU" sz="1200" dirty="0"/>
              <a:t> Раньше люди не знали ничего о космосе, о звездах и считали, что небо — это колпак, который накрывает Землю, а звезды к нему крепятся.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В </a:t>
            </a:r>
            <a:r>
              <a:rPr lang="ru-RU" sz="1200" dirty="0"/>
              <a:t>средние века изобрели телескоп, с помощью которого ученые наблюдали за звездами.</a:t>
            </a:r>
            <a:br>
              <a:rPr lang="ru-RU" sz="1200" dirty="0"/>
            </a:br>
            <a:r>
              <a:rPr lang="ru-RU" sz="2800" i="1" dirty="0"/>
              <a:t> </a:t>
            </a:r>
            <a:r>
              <a:rPr lang="ru-RU" sz="2800" i="1" dirty="0" smtClean="0"/>
              <a:t>В </a:t>
            </a:r>
            <a:r>
              <a:rPr lang="ru-RU" sz="2800" i="1" dirty="0"/>
              <a:t>космосе еще много загадок, так что астрономам хватит работы надолго.</a:t>
            </a:r>
            <a:br>
              <a:rPr lang="ru-RU" sz="2800" i="1" dirty="0"/>
            </a:br>
            <a:endParaRPr lang="ru-RU" sz="2800" i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6" y="0"/>
            <a:ext cx="3074599" cy="3383994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1" r="446"/>
          <a:stretch/>
        </p:blipFill>
        <p:spPr>
          <a:xfrm>
            <a:off x="5621866" y="147321"/>
            <a:ext cx="5592388" cy="5887719"/>
          </a:xfrm>
        </p:spPr>
      </p:pic>
      <p:sp>
        <p:nvSpPr>
          <p:cNvPr id="6" name="Стрелка влево 5"/>
          <p:cNvSpPr/>
          <p:nvPr/>
        </p:nvSpPr>
        <p:spPr>
          <a:xfrm rot="2687972">
            <a:off x="9370748" y="4454056"/>
            <a:ext cx="2693483" cy="2160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Каждый звездочет хочет открыть 5 новых звезд. </a:t>
            </a:r>
            <a:endParaRPr lang="ru-RU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3677920" y="-126999"/>
            <a:ext cx="2346960" cy="1625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Проверь, </a:t>
            </a:r>
            <a:r>
              <a:rPr lang="ru-RU" dirty="0" err="1" smtClean="0"/>
              <a:t>поличутся</a:t>
            </a:r>
            <a:r>
              <a:rPr lang="ru-RU" dirty="0" smtClean="0"/>
              <a:t> ли это у них?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04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9770428" cy="20455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Молодец!</a:t>
            </a:r>
            <a:br>
              <a:rPr lang="ru-RU" dirty="0" smtClean="0"/>
            </a:br>
            <a:r>
              <a:rPr lang="ru-RU" dirty="0" smtClean="0"/>
              <a:t>Теперь ты много знаешь о космосе!</a:t>
            </a:r>
            <a:br>
              <a:rPr lang="ru-RU" dirty="0" smtClean="0"/>
            </a:br>
            <a:r>
              <a:rPr lang="ru-RU" dirty="0" smtClean="0"/>
              <a:t>Поделись своими знаниями </a:t>
            </a:r>
            <a:r>
              <a:rPr lang="ru-RU" smtClean="0"/>
              <a:t>с друзьями!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268" y="624840"/>
            <a:ext cx="4819650" cy="3614738"/>
          </a:xfrm>
        </p:spPr>
      </p:pic>
    </p:spTree>
    <p:extLst>
      <p:ext uri="{BB962C8B-B14F-4D97-AF65-F5344CB8AC3E}">
        <p14:creationId xmlns:p14="http://schemas.microsoft.com/office/powerpoint/2010/main" val="307696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i="1" dirty="0" smtClean="0"/>
              <a:t>Мы живем на планете под названием Земля. </a:t>
            </a:r>
            <a:br>
              <a:rPr lang="ru-RU" sz="2400" i="1" dirty="0" smtClean="0"/>
            </a:br>
            <a:r>
              <a:rPr lang="ru-RU" sz="2400" i="1" dirty="0" smtClean="0"/>
              <a:t>На сегодняшний  день эта планета считается единственной, где существует жизнь.</a:t>
            </a:r>
            <a:endParaRPr lang="ru-RU" sz="2400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685800"/>
            <a:ext cx="4819650" cy="36147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312" y="236875"/>
            <a:ext cx="4315968" cy="4157060"/>
          </a:xfrm>
        </p:spPr>
      </p:pic>
      <p:sp>
        <p:nvSpPr>
          <p:cNvPr id="7" name="Стрелка влево 6"/>
          <p:cNvSpPr/>
          <p:nvPr/>
        </p:nvSpPr>
        <p:spPr>
          <a:xfrm rot="20116875">
            <a:off x="9934799" y="384399"/>
            <a:ext cx="2060761" cy="101428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Найди всех животных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42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Естественным Спутником Земли является луна. </a:t>
            </a:r>
            <a:br>
              <a:rPr lang="ru-RU" dirty="0" smtClean="0"/>
            </a:br>
            <a:r>
              <a:rPr lang="ru-RU" dirty="0" smtClean="0"/>
              <a:t>На луне нет ни воды, ни воздуха.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266" y="872594"/>
            <a:ext cx="2861146" cy="361473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" t="16191" r="4283" b="24110"/>
          <a:stretch/>
        </p:blipFill>
        <p:spPr>
          <a:xfrm>
            <a:off x="5870448" y="1435391"/>
            <a:ext cx="4434840" cy="2157984"/>
          </a:xfrm>
        </p:spPr>
      </p:pic>
      <p:sp>
        <p:nvSpPr>
          <p:cNvPr id="6" name="Стрелка вправо 5"/>
          <p:cNvSpPr/>
          <p:nvPr/>
        </p:nvSpPr>
        <p:spPr>
          <a:xfrm rot="1783624">
            <a:off x="287454" y="245036"/>
            <a:ext cx="2350008" cy="17830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Луна  вращается вокруг Земли</a:t>
            </a:r>
            <a:endParaRPr lang="ru-RU" dirty="0"/>
          </a:p>
        </p:txBody>
      </p:sp>
      <p:sp>
        <p:nvSpPr>
          <p:cNvPr id="8" name="Стрелка влево 7"/>
          <p:cNvSpPr/>
          <p:nvPr/>
        </p:nvSpPr>
        <p:spPr>
          <a:xfrm rot="19508449">
            <a:off x="9564126" y="555764"/>
            <a:ext cx="2546741" cy="167574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Луна гораздо меньше ,чем наша планета.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321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812884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вокруг </a:t>
            </a:r>
            <a:r>
              <a:rPr lang="ru-RU" sz="1800" dirty="0"/>
              <a:t>некоторых планет летают космические аппараты, сделанные руками человека</a:t>
            </a:r>
            <a:r>
              <a:rPr lang="ru-RU" sz="1800" dirty="0" smtClean="0"/>
              <a:t>.</a:t>
            </a:r>
            <a:br>
              <a:rPr lang="ru-RU" sz="1800" dirty="0" smtClean="0"/>
            </a:br>
            <a:r>
              <a:rPr lang="ru-RU" sz="1800" dirty="0" smtClean="0"/>
              <a:t> </a:t>
            </a:r>
            <a:r>
              <a:rPr lang="ru-RU" sz="1800" dirty="0"/>
              <a:t>Их называют искусственными спутниками.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искусственные </a:t>
            </a:r>
            <a:r>
              <a:rPr lang="ru-RU" sz="1800" dirty="0"/>
              <a:t>спутники Земли помогают изучать погоду, следить за пожарами,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через </a:t>
            </a:r>
            <a:r>
              <a:rPr lang="ru-RU" sz="1800" dirty="0"/>
              <a:t>спутники работает телевизионная и мобильная связь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406" y="685800"/>
            <a:ext cx="3614738" cy="36147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228" y="2417328"/>
            <a:ext cx="1238250" cy="1238250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89090">
            <a:off x="7358283" y="1377216"/>
            <a:ext cx="1238250" cy="1238250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8699" y="1518402"/>
            <a:ext cx="1243692" cy="12375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344144">
            <a:off x="8475972" y="2762924"/>
            <a:ext cx="1243692" cy="12375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478" y="3030133"/>
            <a:ext cx="1243692" cy="12375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7818" y="693630"/>
            <a:ext cx="1243692" cy="12375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2823" y="281046"/>
            <a:ext cx="1524132" cy="1524132"/>
          </a:xfrm>
          <a:prstGeom prst="rect">
            <a:avLst/>
          </a:prstGeom>
        </p:spPr>
      </p:pic>
      <p:sp>
        <p:nvSpPr>
          <p:cNvPr id="15" name="Стрелка влево 14"/>
          <p:cNvSpPr/>
          <p:nvPr/>
        </p:nvSpPr>
        <p:spPr>
          <a:xfrm rot="3178387">
            <a:off x="9092321" y="3553287"/>
            <a:ext cx="3044312" cy="25578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Посчитай сколько спутников летит в правую сторону, а сколько в левую?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742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810831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Солнце –это звезда ,похожая на огненный шар.</a:t>
            </a:r>
            <a:br>
              <a:rPr lang="ru-RU" sz="2400" dirty="0" smtClean="0"/>
            </a:br>
            <a:r>
              <a:rPr lang="ru-RU" sz="2400" dirty="0" smtClean="0"/>
              <a:t>Солнце главный источник света и тепла. Солнечное излучение поддерживает жизнь на Земле.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62" y="1063690"/>
            <a:ext cx="4581332" cy="306044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63" y="690465"/>
            <a:ext cx="4933950" cy="3349690"/>
          </a:xfrm>
        </p:spPr>
      </p:pic>
      <p:sp>
        <p:nvSpPr>
          <p:cNvPr id="7" name="Стрелка влево 6"/>
          <p:cNvSpPr/>
          <p:nvPr/>
        </p:nvSpPr>
        <p:spPr>
          <a:xfrm rot="2897932">
            <a:off x="9136748" y="3857935"/>
            <a:ext cx="2744463" cy="214799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Посчитай сколько планет в Солнечной системе</a:t>
            </a:r>
            <a:endParaRPr lang="ru-RU" dirty="0"/>
          </a:p>
        </p:txBody>
      </p:sp>
      <p:sp>
        <p:nvSpPr>
          <p:cNvPr id="10" name="Стрелка влево 9"/>
          <p:cNvSpPr/>
          <p:nvPr/>
        </p:nvSpPr>
        <p:spPr>
          <a:xfrm rot="1135571">
            <a:off x="9936015" y="118828"/>
            <a:ext cx="2189527" cy="140453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Выбери правильный ответ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6245574" y="33094"/>
            <a:ext cx="746449" cy="5691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7292005" y="33094"/>
            <a:ext cx="746449" cy="5691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12</a:t>
            </a:r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8421009" y="33095"/>
            <a:ext cx="746449" cy="5691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349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40581" y="4487332"/>
            <a:ext cx="4540333" cy="2033541"/>
          </a:xfrm>
        </p:spPr>
        <p:txBody>
          <a:bodyPr>
            <a:normAutofit/>
          </a:bodyPr>
          <a:lstStyle/>
          <a:p>
            <a:pPr algn="ctr"/>
            <a:r>
              <a:rPr lang="ru-RU" sz="1200" dirty="0" smtClean="0"/>
              <a:t>В состав солнечной системы входят Солнце, планеты со своими</a:t>
            </a:r>
            <a:br>
              <a:rPr lang="ru-RU" sz="1200" dirty="0" smtClean="0"/>
            </a:br>
            <a:r>
              <a:rPr lang="ru-RU" sz="1200" dirty="0" smtClean="0"/>
              <a:t> спутниками , малые планеты-астероиды, кометы.</a:t>
            </a:r>
            <a:endParaRPr lang="ru-RU" sz="1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10" y="85434"/>
            <a:ext cx="5374024" cy="569984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783" y="85434"/>
            <a:ext cx="2562225" cy="3333750"/>
          </a:xfrm>
        </p:spPr>
      </p:pic>
      <p:sp>
        <p:nvSpPr>
          <p:cNvPr id="7" name="Стрелка влево 6"/>
          <p:cNvSpPr/>
          <p:nvPr/>
        </p:nvSpPr>
        <p:spPr>
          <a:xfrm rot="19964698">
            <a:off x="5634424" y="477920"/>
            <a:ext cx="3323048" cy="157270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Помоги летающей тарелке добраться до своей планеты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893" y="1057346"/>
            <a:ext cx="2562225" cy="33337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890" y="1802173"/>
            <a:ext cx="2562225" cy="3333750"/>
          </a:xfrm>
          <a:prstGeom prst="rect">
            <a:avLst/>
          </a:prstGeom>
        </p:spPr>
      </p:pic>
      <p:sp>
        <p:nvSpPr>
          <p:cNvPr id="10" name="Стрелка влево 9"/>
          <p:cNvSpPr/>
          <p:nvPr/>
        </p:nvSpPr>
        <p:spPr>
          <a:xfrm rot="2232077">
            <a:off x="9172506" y="3889009"/>
            <a:ext cx="2827180" cy="157155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Посчитай ,сколько пар рук у  инопланетянина?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550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dirty="0" smtClean="0"/>
              <a:t>Космонавт - человек, совершающий космический полет. В его задачи входит поддержание в рабочем состоянии оборудования космического </a:t>
            </a:r>
            <a:r>
              <a:rPr lang="ru-RU" sz="1600" dirty="0" err="1" smtClean="0"/>
              <a:t>коробля,выполнения</a:t>
            </a:r>
            <a:r>
              <a:rPr lang="ru-RU" sz="1600" dirty="0" smtClean="0"/>
              <a:t> научных экспериментов, </a:t>
            </a:r>
            <a:r>
              <a:rPr lang="ru-RU" sz="1600" dirty="0" err="1" smtClean="0"/>
              <a:t>запус</a:t>
            </a:r>
            <a:r>
              <a:rPr lang="ru-RU" sz="1600" dirty="0" smtClean="0"/>
              <a:t> и ремонт </a:t>
            </a:r>
            <a:r>
              <a:rPr lang="ru-RU" sz="1600" dirty="0" err="1" smtClean="0"/>
              <a:t>искуственных</a:t>
            </a:r>
            <a:r>
              <a:rPr lang="ru-RU" sz="1600" dirty="0" smtClean="0"/>
              <a:t> спутников.</a:t>
            </a:r>
            <a:endParaRPr lang="ru-RU" sz="1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 t="14675" r="8973" b="2699"/>
          <a:stretch/>
        </p:blipFill>
        <p:spPr>
          <a:xfrm>
            <a:off x="1773382" y="0"/>
            <a:ext cx="7269017" cy="4678520"/>
          </a:xfrm>
        </p:spPr>
      </p:pic>
      <p:sp>
        <p:nvSpPr>
          <p:cNvPr id="8" name="Стрелка влево 7"/>
          <p:cNvSpPr/>
          <p:nvPr/>
        </p:nvSpPr>
        <p:spPr>
          <a:xfrm rot="1775818">
            <a:off x="9111115" y="2913226"/>
            <a:ext cx="2792517" cy="1016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Найди отличия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588" y="249381"/>
            <a:ext cx="2986216" cy="18647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332" y="4678520"/>
            <a:ext cx="2958728" cy="184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7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dirty="0" smtClean="0"/>
              <a:t>Ракета - летательный аппарат, с помощью которого человек получил возможность побывать в космосе, на луне и выводить на околоземную орбиту спутники и космические станции.</a:t>
            </a:r>
            <a:endParaRPr lang="ru-RU" sz="1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84" y="325582"/>
            <a:ext cx="1162211" cy="1357850"/>
          </a:xfrm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138" y="351034"/>
            <a:ext cx="1162211" cy="1357850"/>
          </a:xfrm>
          <a:prstGeom prst="rect">
            <a:avLst/>
          </a:prstGeo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11" y="325582"/>
            <a:ext cx="1162211" cy="1357850"/>
          </a:xfrm>
          <a:prstGeom prst="rect">
            <a:avLst/>
          </a:prstGeom>
        </p:spPr>
      </p:pic>
      <p:pic>
        <p:nvPicPr>
          <p:cNvPr id="8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255" y="351034"/>
            <a:ext cx="1277617" cy="1492683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5334000" y="1004507"/>
            <a:ext cx="731520" cy="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740400" y="497840"/>
            <a:ext cx="10160" cy="95504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7868607" y="1004507"/>
            <a:ext cx="757233" cy="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7840823" y="1330960"/>
            <a:ext cx="812800" cy="2032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9052560" y="351034"/>
            <a:ext cx="1198880" cy="125424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9" y="2378473"/>
            <a:ext cx="1042654" cy="121816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798" y="2504284"/>
            <a:ext cx="1028700" cy="120186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61" y="2441939"/>
            <a:ext cx="1048109" cy="122454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414" y="2504284"/>
            <a:ext cx="1031309" cy="12049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255" y="2504284"/>
            <a:ext cx="1064167" cy="124330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141" y="2538319"/>
            <a:ext cx="970436" cy="1133793"/>
          </a:xfrm>
          <a:prstGeom prst="rect">
            <a:avLst/>
          </a:prstGeom>
        </p:spPr>
      </p:pic>
      <p:cxnSp>
        <p:nvCxnSpPr>
          <p:cNvPr id="25" name="Прямая соединительная линия 24"/>
          <p:cNvCxnSpPr/>
          <p:nvPr/>
        </p:nvCxnSpPr>
        <p:spPr>
          <a:xfrm>
            <a:off x="7482259" y="3125935"/>
            <a:ext cx="772695" cy="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791" y="2642090"/>
            <a:ext cx="996757" cy="1164544"/>
          </a:xfrm>
          <a:prstGeom prst="rect">
            <a:avLst/>
          </a:prstGeom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9519920" y="3132350"/>
            <a:ext cx="731520" cy="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9580880" y="3413760"/>
            <a:ext cx="711200" cy="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10470452" y="2642090"/>
            <a:ext cx="1198880" cy="125424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лево 31"/>
          <p:cNvSpPr/>
          <p:nvPr/>
        </p:nvSpPr>
        <p:spPr>
          <a:xfrm rot="3293102">
            <a:off x="9160163" y="4502214"/>
            <a:ext cx="2418934" cy="166297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Посчитай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529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052" y="4801709"/>
            <a:ext cx="6214428" cy="1507067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Первыми в космос </a:t>
            </a:r>
            <a:r>
              <a:rPr lang="ru-RU" sz="2000" dirty="0" err="1" smtClean="0"/>
              <a:t>полетили</a:t>
            </a:r>
            <a:r>
              <a:rPr lang="ru-RU" sz="2000" dirty="0" smtClean="0"/>
              <a:t> животные. Собаки белка и стрелка были первыми собаками-космонавтами. После животных в космос стали летать люди. 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72" y="2690123"/>
            <a:ext cx="3403121" cy="187171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314" y="108373"/>
            <a:ext cx="2865120" cy="286512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5" r="2223" b="4592"/>
          <a:stretch/>
        </p:blipFill>
        <p:spPr>
          <a:xfrm>
            <a:off x="6622096" y="108373"/>
            <a:ext cx="4088103" cy="5239173"/>
          </a:xfrm>
          <a:prstGeom prst="rect">
            <a:avLst/>
          </a:prstGeom>
        </p:spPr>
      </p:pic>
      <p:sp>
        <p:nvSpPr>
          <p:cNvPr id="8" name="Стрелка влево 7"/>
          <p:cNvSpPr/>
          <p:nvPr/>
        </p:nvSpPr>
        <p:spPr>
          <a:xfrm rot="1843434">
            <a:off x="10050588" y="5037324"/>
            <a:ext cx="1991360" cy="15816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Найди одинаковые ракеты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258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256</TotalTime>
  <Words>264</Words>
  <Application>Microsoft Office PowerPoint</Application>
  <PresentationFormat>Широкоэкранный</PresentationFormat>
  <Paragraphs>32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 Black</vt:lpstr>
      <vt:lpstr>Century Gothic</vt:lpstr>
      <vt:lpstr>Wingdings 3</vt:lpstr>
      <vt:lpstr>Сектор</vt:lpstr>
      <vt:lpstr>МАТЕМАТИЧЕСКОЕ  Путешествие в космос</vt:lpstr>
      <vt:lpstr>Мы живем на планете под названием Земля.  На сегодняшний  день эта планета считается единственной, где существует жизнь.</vt:lpstr>
      <vt:lpstr>Естественным Спутником Земли является луна.  На луне нет ни воды, ни воздуха.</vt:lpstr>
      <vt:lpstr>вокруг некоторых планет летают космические аппараты, сделанные руками человека.  Их называют искусственными спутниками.  искусственные спутники Земли помогают изучать погоду, следить за пожарами,  через спутники работает телевизионная и мобильная связь</vt:lpstr>
      <vt:lpstr>Солнце –это звезда ,похожая на огненный шар. Солнце главный источник света и тепла. Солнечное излучение поддерживает жизнь на Земле.</vt:lpstr>
      <vt:lpstr>В состав солнечной системы входят Солнце, планеты со своими  спутниками , малые планеты-астероиды, кометы.</vt:lpstr>
      <vt:lpstr>Космонавт - человек, совершающий космический полет. В его задачи входит поддержание в рабочем состоянии оборудования космического коробля,выполнения научных экспериментов, запус и ремонт искуственных спутников.</vt:lpstr>
      <vt:lpstr>Ракета - летательный аппарат, с помощью которого человек получил возможность побывать в космосе, на луне и выводить на околоземную орбиту спутники и космические станции.</vt:lpstr>
      <vt:lpstr>Первыми в космос полетили животные. Собаки белка и стрелка были первыми собаками-космонавтами. После животных в космос стали летать люди. </vt:lpstr>
      <vt:lpstr>Ученые, которые наблюдают за звездами и изучают их, называются астрономами. Раньше люди не знали ничего о космосе, о звездах и считали, что небо — это колпак, который накрывает Землю, а звезды к нему крепятся.  В средние века изобрели телескоп, с помощью которого ученые наблюдали за звездами.  В космосе еще много загадок, так что астрономам хватит работы надолго. </vt:lpstr>
      <vt:lpstr>Молодец! Теперь ты много знаешь о космосе! Поделись своими знаниями с друзьями!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НОРД</dc:creator>
  <cp:lastModifiedBy>НОРД</cp:lastModifiedBy>
  <cp:revision>23</cp:revision>
  <dcterms:created xsi:type="dcterms:W3CDTF">2020-04-09T13:58:40Z</dcterms:created>
  <dcterms:modified xsi:type="dcterms:W3CDTF">2020-04-09T18:15:06Z</dcterms:modified>
</cp:coreProperties>
</file>