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11295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Город Полевской </a:t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ТАМ Живет моя бабушка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772816"/>
            <a:ext cx="5856651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5" t="11969" r="60675"/>
          <a:stretch/>
        </p:blipFill>
        <p:spPr>
          <a:xfrm>
            <a:off x="-5680" y="1353045"/>
            <a:ext cx="2849488" cy="550495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23928" y="6237312"/>
            <a:ext cx="5220072" cy="620688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noProof="0" dirty="0" smtClean="0">
                <a:ln w="63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Воспитанник подготовительной группы Темляков Павел</a:t>
            </a:r>
            <a:endParaRPr kumimoji="0" lang="ru-RU" b="1" i="0" u="none" strike="noStrike" kern="1200" cap="all" spc="0" normalizeH="0" baseline="0" noProof="0" dirty="0">
              <a:ln w="6350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34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В городе Полевском жил писатель Павел Петрович Бажов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338064"/>
            <a:ext cx="4139952" cy="551993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1" t="5452" r="26746" b="13471"/>
          <a:stretch/>
        </p:blipFill>
        <p:spPr>
          <a:xfrm>
            <a:off x="395536" y="1241918"/>
            <a:ext cx="2987824" cy="5611079"/>
          </a:xfrm>
        </p:spPr>
      </p:pic>
    </p:spTree>
    <p:extLst>
      <p:ext uri="{BB962C8B-B14F-4D97-AF65-F5344CB8AC3E}">
        <p14:creationId xmlns:p14="http://schemas.microsoft.com/office/powerpoint/2010/main" xmlns="" val="316362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Музей Павла Петровича Бажова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06" b="30966"/>
          <a:stretch/>
        </p:blipFill>
        <p:spPr>
          <a:xfrm>
            <a:off x="815194" y="836712"/>
            <a:ext cx="7191510" cy="5832648"/>
          </a:xfrm>
        </p:spPr>
      </p:pic>
    </p:spTree>
    <p:extLst>
      <p:ext uri="{BB962C8B-B14F-4D97-AF65-F5344CB8AC3E}">
        <p14:creationId xmlns:p14="http://schemas.microsoft.com/office/powerpoint/2010/main" xmlns="" val="1826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0" b="8524"/>
          <a:stretch/>
        </p:blipFill>
        <p:spPr>
          <a:xfrm>
            <a:off x="-16701" y="-5815"/>
            <a:ext cx="4300669" cy="3452565"/>
          </a:xfrm>
        </p:spPr>
      </p:pic>
      <p:sp>
        <p:nvSpPr>
          <p:cNvPr id="5" name="Прямоугольник 4"/>
          <p:cNvSpPr/>
          <p:nvPr/>
        </p:nvSpPr>
        <p:spPr>
          <a:xfrm>
            <a:off x="-11697" y="3049173"/>
            <a:ext cx="3990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Макет дома в </a:t>
            </a:r>
            <a:r>
              <a:rPr lang="ru-RU" dirty="0" smtClean="0"/>
              <a:t>котором жил </a:t>
            </a:r>
            <a:r>
              <a:rPr lang="ru-RU" dirty="0"/>
              <a:t>П.П. Бажов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7" t="19632" r="457" b="-456"/>
          <a:stretch/>
        </p:blipFill>
        <p:spPr>
          <a:xfrm>
            <a:off x="5868144" y="-22650"/>
            <a:ext cx="3275856" cy="3530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-22651"/>
            <a:ext cx="1656184" cy="220824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11960" y="2477673"/>
            <a:ext cx="4961182" cy="102991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 smtClean="0">
                <a:solidFill>
                  <a:schemeClr val="tx1"/>
                </a:solidFill>
              </a:rPr>
              <a:t>П.П. Бажов написал 56 сказок</a:t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dirty="0" smtClean="0">
                <a:solidFill>
                  <a:schemeClr val="tx1"/>
                </a:solidFill>
              </a:rPr>
              <a:t>«Хозяйка медной горы», «</a:t>
            </a:r>
            <a:r>
              <a:rPr lang="ru-RU" sz="1700" dirty="0" err="1" smtClean="0">
                <a:solidFill>
                  <a:schemeClr val="tx1"/>
                </a:solidFill>
              </a:rPr>
              <a:t>Огневушка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поскакушка</a:t>
            </a:r>
            <a:r>
              <a:rPr lang="ru-RU" sz="1700" dirty="0" smtClean="0">
                <a:solidFill>
                  <a:schemeClr val="tx1"/>
                </a:solidFill>
              </a:rPr>
              <a:t>», «Серебряное копытце» и </a:t>
            </a:r>
            <a:r>
              <a:rPr lang="ru-RU" sz="1700" dirty="0" err="1" smtClean="0">
                <a:solidFill>
                  <a:schemeClr val="tx1"/>
                </a:solidFill>
              </a:rPr>
              <a:t>тд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97" y="3418504"/>
            <a:ext cx="2585662" cy="34475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1697" y="5942723"/>
            <a:ext cx="2585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Стул и стол на котором писал сказки </a:t>
            </a:r>
            <a:endParaRPr lang="ru-RU" dirty="0" smtClean="0"/>
          </a:p>
          <a:p>
            <a:pPr algn="ctr"/>
            <a:r>
              <a:rPr lang="ru-RU" dirty="0" smtClean="0"/>
              <a:t>П.П</a:t>
            </a:r>
            <a:r>
              <a:rPr lang="ru-RU" dirty="0"/>
              <a:t>. Бажов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9"/>
          <a:stretch/>
        </p:blipFill>
        <p:spPr>
          <a:xfrm>
            <a:off x="6331061" y="3509206"/>
            <a:ext cx="2571750" cy="3348794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088" y="3462257"/>
            <a:ext cx="2582019" cy="3442692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73965" y="6237312"/>
            <a:ext cx="6462531" cy="6206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Рудник и камни про которые писал </a:t>
            </a:r>
            <a:r>
              <a:rPr lang="ru-RU" sz="2000" dirty="0" err="1" smtClean="0">
                <a:solidFill>
                  <a:schemeClr val="tx1"/>
                </a:solidFill>
              </a:rPr>
              <a:t>П.П.Бажов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78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37"/>
          <a:stretch/>
        </p:blipFill>
        <p:spPr>
          <a:xfrm>
            <a:off x="0" y="2625282"/>
            <a:ext cx="6149483" cy="423271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69" t="27280" b="24632"/>
          <a:stretch/>
        </p:blipFill>
        <p:spPr>
          <a:xfrm>
            <a:off x="6149483" y="3861048"/>
            <a:ext cx="2974533" cy="27363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"/>
            <a:ext cx="4427984" cy="3391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1" b="3403"/>
          <a:stretch/>
        </p:blipFill>
        <p:spPr>
          <a:xfrm>
            <a:off x="0" y="1"/>
            <a:ext cx="4716016" cy="33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62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513" y="2732554"/>
            <a:ext cx="3059832" cy="40797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3812"/>
            <a:ext cx="3689378" cy="2761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42"/>
          <a:stretch/>
        </p:blipFill>
        <p:spPr>
          <a:xfrm>
            <a:off x="3713786" y="-14604"/>
            <a:ext cx="5426021" cy="2732554"/>
          </a:xfrm>
          <a:prstGeom prst="rect">
            <a:avLst/>
          </a:prstGeom>
        </p:spPr>
      </p:pic>
      <p:pic>
        <p:nvPicPr>
          <p:cNvPr id="1026" name="Picture 2" descr="C:\Users\sertsklad\Desktop\достопримечательности Полевского\533554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0319" y="2732554"/>
            <a:ext cx="6201267" cy="413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318" y="2732554"/>
            <a:ext cx="6173681" cy="8404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Северский трубный завоз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символ завода Цапля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25865" y="6298674"/>
            <a:ext cx="2970319" cy="548680"/>
          </a:xfrm>
          <a:prstGeom prst="rect">
            <a:avLst/>
          </a:prstGeom>
        </p:spPr>
        <p:txBody>
          <a:bodyPr vert="horz" anchor="ctr">
            <a:normAutofit fontScale="3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Часовня сделана из метала в честь Преображения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Г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осподня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83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4560235" cy="34201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356992"/>
            <a:ext cx="4668011" cy="3501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3467145"/>
            <a:ext cx="2448272" cy="3417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-1"/>
            <a:ext cx="2535746" cy="33809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7"/>
            <a:ext cx="8445624" cy="6862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Памятник посвященный Российскому флоту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81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47" b="23339"/>
          <a:stretch/>
        </p:blipFill>
        <p:spPr>
          <a:xfrm>
            <a:off x="-31928" y="4185554"/>
            <a:ext cx="5868144" cy="26724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0" t="249" r="31401" b="26510"/>
          <a:stretch/>
        </p:blipFill>
        <p:spPr>
          <a:xfrm>
            <a:off x="2664296" y="0"/>
            <a:ext cx="2529457" cy="4198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850" y="0"/>
            <a:ext cx="3921900" cy="5229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7" y="4469036"/>
            <a:ext cx="3347864" cy="23913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53"/>
          <a:stretch/>
        </p:blipFill>
        <p:spPr>
          <a:xfrm>
            <a:off x="0" y="0"/>
            <a:ext cx="2664296" cy="42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34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8474"/>
            <a:ext cx="9144001" cy="6858001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92487" y="6237312"/>
            <a:ext cx="4176463" cy="5422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956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69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Город Полевской  ТАМ Живет моя бабушка</vt:lpstr>
      <vt:lpstr>В городе Полевском жил писатель Павел Петрович Бажов</vt:lpstr>
      <vt:lpstr>Музей Павла Петровича Бажова</vt:lpstr>
      <vt:lpstr>Слайд 4</vt:lpstr>
      <vt:lpstr>Слайд 5</vt:lpstr>
      <vt:lpstr>Северский трубный завоз символ завода Цапля</vt:lpstr>
      <vt:lpstr>Памятник посвященный Российскому флоту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Полевской  ТАМ Живет моя бабушка</dc:title>
  <dc:creator>sertsklad</dc:creator>
  <cp:lastModifiedBy>User7</cp:lastModifiedBy>
  <cp:revision>9</cp:revision>
  <dcterms:created xsi:type="dcterms:W3CDTF">2017-04-16T14:09:06Z</dcterms:created>
  <dcterms:modified xsi:type="dcterms:W3CDTF">2017-09-21T10:02:15Z</dcterms:modified>
</cp:coreProperties>
</file>