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CDA3C3-DB1C-46EE-A2AA-B9B09F13A05F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EA4D31-F31C-4D55-899C-66BE99D7F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 не должен сводиться к простому пассивному наблюдению. Он должен всякий раз активно вмешиваться в реальность, изменяя условия возникновения явлений, чтобы видеть ответ.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Луи де Бройль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68614"/>
            <a:ext cx="9144000" cy="138918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создать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необходимые условия для развития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прединженерного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мышления у детей старшего дошкольного возраста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 подготовительной группы  Безукладникова Н.П.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5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представления детей о созидательном труде людей творческих и прочих профессий, связанных с созданием художественных и материальных ценностей;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. пробудить у ребенка интерес к техническому образованию, инженерным дисциплинам, математике;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. определить склонности и способности ребенка к изучению математике и предметов естественно – научного цикла;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. формировать представление о различных конструкторских элементах, их свойствах и способах монтажа и демонтажа;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. развивать способность к комбинаторике, к гармоничному сочетанию элементов в конструкции и умение самостоятельно анализировать схемы, чертежи, сооружения;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. углублять представления о свойствах и качествах различных материалов и привлекать к простейшим экспериментам;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. совершенствовать навыки коммуникативного, делового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7610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307101" y="1"/>
          <a:ext cx="7976382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2658540"/>
                <a:gridCol w="2658540"/>
                <a:gridCol w="2659302"/>
              </a:tblGrid>
              <a:tr h="23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Предварительный этап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Основной этап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Планируемые результаты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Рассматривание картин, иллюстраций, журналов с различными видами зданий ( современными, сказочными, жилища разных народов мира)- в соответствии с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лексико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– тематическим планированием.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Выполнение чертежей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Сформированы четкие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конструкторско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– экспериментальные представления о создании зданий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Содзание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макета русской избы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Создание цветовой модели ( апликация)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Расширен активный и пассивный словарь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Индивидуальная работа по заливке фундаментов для изб (эксперимент)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Сформирован стойкий интерес к конструкторской деятельности при создании коллективной модели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Изготовление сруба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Участие детей и родителей в проекте «Отходам дадим жизнь другую – сохраним планету родную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Крыша, окна (картон, вычерчивание рисунка – черепица) 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Создание модели – деревенской избы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Проведение экскурсии членами конструкторского бюро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08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076" marR="45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834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22112" y="1087236"/>
            <a:ext cx="6055133" cy="4610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23171" y="1736387"/>
            <a:ext cx="7363835" cy="5525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5922" y="1658566"/>
            <a:ext cx="6932577" cy="51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3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3893" y="879230"/>
          <a:ext cx="11254155" cy="5978770"/>
        </p:xfrm>
        <a:graphic>
          <a:graphicData uri="http://schemas.openxmlformats.org/drawingml/2006/table">
            <a:tbl>
              <a:tblPr firstRow="1" firstCol="1" bandRow="1"/>
              <a:tblGrid>
                <a:gridCol w="3844629"/>
                <a:gridCol w="3842318"/>
                <a:gridCol w="3567208"/>
              </a:tblGrid>
              <a:tr h="3261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Предварительный этап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Основной этап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Планируемый результат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9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Выставка семейных работ «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Лего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Новый Год»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Прослушивание и рассматривание сказки Сони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Усовершенствовано умение создания сложной конструкции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Сетевое взаимодействие ОО №5 (Старкова Соня 5 а класс)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Совместное обсуждение технических вопросов изготовления отдельных моментов истории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Сформировано стремление к поиску нового конструктивного решения, способность понимать конструкторские особенности построек(устойчивость, безопасность)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0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Презентация лего сказки собственного сочинения Сони «Два рыцаря» ( 7 картин на отдельных платах)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Придумывание детьми коллективной сказки по мотивам произведения Волкова «Волшебник изумрудного города»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Усовершенствовано умение анализировать и синтезировать при конструировании части и целого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98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Презентация своей истории детям 5-6 лет и Соне – вдохновительнице данной работы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57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Развивается способность создать тематическую конструктивную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сериацию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и обыгрывать ее в самостоятельной деятельности со сверстниками</a:t>
                      </a:r>
                    </a:p>
                  </a:txBody>
                  <a:tcPr marL="34400" marR="3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0522" y="0"/>
            <a:ext cx="955441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5438" algn="l"/>
              </a:tabLst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бюро «Я – инженер – конструктор»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543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азвивать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конструкторские навыки, творческую инициативу и самостоятельность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5438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81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28705" y="763846"/>
            <a:ext cx="5955119" cy="55558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924" y="3435047"/>
            <a:ext cx="4751683" cy="3563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068" y="-41254"/>
            <a:ext cx="5551251" cy="4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63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430</Words>
  <Application>Microsoft Office PowerPoint</Application>
  <PresentationFormat>Произвольный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Эксперимент не должен сводиться к простому пассивному наблюдению. Он должен всякий раз активно вмешиваться в реальность, изменяя условия возникновения явлений, чтобы видеть ответ. Луи де Бройль</vt:lpstr>
      <vt:lpstr>задачи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 не должен сводиться к простому пассивному наблюдению. Он должен всякий раз активно вмешиваться в реальность, изменяя условия возникновения явлений, чтобы видеть ответ. Луи де Бройль</dc:title>
  <dc:creator>user</dc:creator>
  <cp:lastModifiedBy>User7</cp:lastModifiedBy>
  <cp:revision>6</cp:revision>
  <dcterms:created xsi:type="dcterms:W3CDTF">2017-09-11T18:00:07Z</dcterms:created>
  <dcterms:modified xsi:type="dcterms:W3CDTF">2017-09-21T09:57:55Z</dcterms:modified>
</cp:coreProperties>
</file>